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7"/>
  </p:notesMasterIdLst>
  <p:sldIdLst>
    <p:sldId id="256" r:id="rId2"/>
    <p:sldId id="257" r:id="rId3"/>
    <p:sldId id="290" r:id="rId4"/>
    <p:sldId id="259" r:id="rId5"/>
    <p:sldId id="258" r:id="rId6"/>
    <p:sldId id="291" r:id="rId7"/>
    <p:sldId id="260" r:id="rId8"/>
    <p:sldId id="300" r:id="rId9"/>
    <p:sldId id="292" r:id="rId10"/>
    <p:sldId id="272" r:id="rId11"/>
    <p:sldId id="301" r:id="rId12"/>
    <p:sldId id="305" r:id="rId13"/>
    <p:sldId id="293" r:id="rId14"/>
    <p:sldId id="294" r:id="rId15"/>
    <p:sldId id="298" r:id="rId16"/>
    <p:sldId id="295" r:id="rId17"/>
    <p:sldId id="266" r:id="rId18"/>
    <p:sldId id="299" r:id="rId19"/>
    <p:sldId id="302" r:id="rId20"/>
    <p:sldId id="303" r:id="rId21"/>
    <p:sldId id="296" r:id="rId22"/>
    <p:sldId id="297" r:id="rId23"/>
    <p:sldId id="304" r:id="rId24"/>
    <p:sldId id="287" r:id="rId25"/>
    <p:sldId id="288" r:id="rId26"/>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
      <p:font typeface="Roboto" panose="02000000000000000000" pitchFamily="2"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108E671-045B-4AE5-9567-B4AECC068E71}">
  <a:tblStyle styleId="{D108E671-045B-4AE5-9567-B4AECC068E7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D53FBAD-1047-4C22-8200-FBD49BB56E0F}" styleName="Table_1">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2044" autoAdjust="0"/>
  </p:normalViewPr>
  <p:slideViewPr>
    <p:cSldViewPr snapToGrid="0">
      <p:cViewPr varScale="1">
        <p:scale>
          <a:sx n="61" d="100"/>
          <a:sy n="61" d="100"/>
        </p:scale>
        <p:origin x="1836" y="60"/>
      </p:cViewPr>
      <p:guideLst>
        <p:guide orient="horz" pos="2160"/>
        <p:guide pos="2880"/>
      </p:guideLst>
    </p:cSldViewPr>
  </p:slideViewPr>
  <p:outlineViewPr>
    <p:cViewPr>
      <p:scale>
        <a:sx n="33" d="100"/>
        <a:sy n="33" d="100"/>
      </p:scale>
      <p:origin x="0" y="-510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976"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13"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4935488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lvl="0" indent="0" algn="l" rtl="0">
              <a:lnSpc>
                <a:spcPct val="115000"/>
              </a:lnSpc>
              <a:spcBef>
                <a:spcPts val="0"/>
              </a:spcBef>
              <a:spcAft>
                <a:spcPts val="0"/>
              </a:spcAft>
              <a:buClr>
                <a:schemeClr val="dk1"/>
              </a:buClr>
              <a:buSzPts val="1400"/>
              <a:buNone/>
            </a:pPr>
            <a:endParaRPr dirty="0"/>
          </a:p>
        </p:txBody>
      </p:sp>
    </p:spTree>
    <p:extLst>
      <p:ext uri="{BB962C8B-B14F-4D97-AF65-F5344CB8AC3E}">
        <p14:creationId xmlns:p14="http://schemas.microsoft.com/office/powerpoint/2010/main" val="3318811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3c5c97d667_0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3c5c97d667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p>
        </p:txBody>
      </p:sp>
    </p:spTree>
    <p:extLst>
      <p:ext uri="{BB962C8B-B14F-4D97-AF65-F5344CB8AC3E}">
        <p14:creationId xmlns:p14="http://schemas.microsoft.com/office/powerpoint/2010/main" val="3798104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c5560195e_0_3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3c5560195e_0_354:notes"/>
          <p:cNvSpPr txBox="1">
            <a:spLocks noGrp="1"/>
          </p:cNvSpPr>
          <p:nvPr>
            <p:ph type="body" idx="1"/>
          </p:nvPr>
        </p:nvSpPr>
        <p:spPr>
          <a:xfrm>
            <a:off x="685800" y="4343400"/>
            <a:ext cx="5895304" cy="4684690"/>
          </a:xfrm>
          <a:prstGeom prst="rect">
            <a:avLst/>
          </a:prstGeom>
        </p:spPr>
        <p:txBody>
          <a:bodyPr spcFirstLastPara="1" wrap="square" lIns="91425" tIns="91425" rIns="91425" bIns="91425" anchor="t" anchorCtr="0">
            <a:noAutofit/>
          </a:bodyPr>
          <a:lstStyle/>
          <a:p>
            <a:endParaRPr lang="en-US" sz="1100" b="0" i="0" u="none" strike="noStrike" cap="none" baseline="0"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175745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c5560195e_0_3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3c5560195e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025973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c5560195e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3c5560195e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p>
        </p:txBody>
      </p:sp>
    </p:spTree>
    <p:extLst>
      <p:ext uri="{BB962C8B-B14F-4D97-AF65-F5344CB8AC3E}">
        <p14:creationId xmlns:p14="http://schemas.microsoft.com/office/powerpoint/2010/main" val="756525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654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c5560195e_0_3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c5560195e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sz="1400" dirty="0">
              <a:solidFill>
                <a:schemeClr val="dk1"/>
              </a:solidFill>
            </a:endParaRPr>
          </a:p>
        </p:txBody>
      </p:sp>
    </p:spTree>
    <p:extLst>
      <p:ext uri="{BB962C8B-B14F-4D97-AF65-F5344CB8AC3E}">
        <p14:creationId xmlns:p14="http://schemas.microsoft.com/office/powerpoint/2010/main" val="403861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c5560195e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3c5560195e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38797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c820323a2_1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3c820323a2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smtClean="0"/>
              <a:t> </a:t>
            </a:r>
            <a:endParaRPr dirty="0"/>
          </a:p>
        </p:txBody>
      </p:sp>
    </p:spTree>
    <p:extLst>
      <p:ext uri="{BB962C8B-B14F-4D97-AF65-F5344CB8AC3E}">
        <p14:creationId xmlns:p14="http://schemas.microsoft.com/office/powerpoint/2010/main" val="2337111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c820323a2_1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3c820323a2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smtClean="0"/>
              <a:t> </a:t>
            </a:r>
            <a:endParaRPr dirty="0"/>
          </a:p>
        </p:txBody>
      </p:sp>
    </p:spTree>
    <p:extLst>
      <p:ext uri="{BB962C8B-B14F-4D97-AF65-F5344CB8AC3E}">
        <p14:creationId xmlns:p14="http://schemas.microsoft.com/office/powerpoint/2010/main" val="2337111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4165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c5560195e_0_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c5560195e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lvl="0" indent="0" algn="l" rtl="0">
              <a:lnSpc>
                <a:spcPct val="115000"/>
              </a:lnSpc>
              <a:spcBef>
                <a:spcPts val="0"/>
              </a:spcBef>
              <a:spcAft>
                <a:spcPts val="0"/>
              </a:spcAft>
              <a:buClr>
                <a:schemeClr val="dk1"/>
              </a:buClr>
              <a:buSzPts val="1400"/>
              <a:buNone/>
            </a:pPr>
            <a:endParaRPr dirty="0"/>
          </a:p>
        </p:txBody>
      </p:sp>
    </p:spTree>
    <p:extLst>
      <p:ext uri="{BB962C8B-B14F-4D97-AF65-F5344CB8AC3E}">
        <p14:creationId xmlns:p14="http://schemas.microsoft.com/office/powerpoint/2010/main" val="2523958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08814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c5560195e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3c5560195e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50979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2881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6978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3c5560195e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3c5560195e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5009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35ed75ccf_01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40628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c5560195e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3c5560195e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1107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c5560195e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3c5560195e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8547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c5560195e_0_3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3c5560195e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lvl="0" indent="0" algn="l" rtl="0">
              <a:lnSpc>
                <a:spcPct val="115000"/>
              </a:lnSpc>
              <a:spcBef>
                <a:spcPts val="0"/>
              </a:spcBef>
              <a:spcAft>
                <a:spcPts val="0"/>
              </a:spcAft>
              <a:buClr>
                <a:schemeClr val="dk1"/>
              </a:buClr>
              <a:buSzPts val="1400"/>
              <a:buNone/>
            </a:pPr>
            <a:endParaRPr dirty="0"/>
          </a:p>
        </p:txBody>
      </p:sp>
    </p:spTree>
    <p:extLst>
      <p:ext uri="{BB962C8B-B14F-4D97-AF65-F5344CB8AC3E}">
        <p14:creationId xmlns:p14="http://schemas.microsoft.com/office/powerpoint/2010/main" val="3175745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c5560195e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3c5560195e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0053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c5560195e_0_3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c5560195e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dk1"/>
              </a:buClr>
              <a:buSzPts val="1400"/>
              <a:buChar char="●"/>
            </a:pPr>
            <a:endParaRPr lang="en-US" sz="1400" baseline="0" dirty="0" smtClean="0">
              <a:solidFill>
                <a:schemeClr val="dk1"/>
              </a:solidFill>
            </a:endParaRPr>
          </a:p>
          <a:p>
            <a:pPr marL="457200" lvl="0" indent="-317500" algn="l" rtl="0">
              <a:lnSpc>
                <a:spcPct val="115000"/>
              </a:lnSpc>
              <a:spcBef>
                <a:spcPts val="0"/>
              </a:spcBef>
              <a:spcAft>
                <a:spcPts val="0"/>
              </a:spcAft>
              <a:buClr>
                <a:schemeClr val="dk1"/>
              </a:buClr>
              <a:buSzPts val="1400"/>
              <a:buChar char="●"/>
            </a:pPr>
            <a:endParaRPr sz="1400" dirty="0">
              <a:solidFill>
                <a:schemeClr val="dk1"/>
              </a:solidFill>
            </a:endParaRPr>
          </a:p>
        </p:txBody>
      </p:sp>
    </p:spTree>
    <p:extLst>
      <p:ext uri="{BB962C8B-B14F-4D97-AF65-F5344CB8AC3E}">
        <p14:creationId xmlns:p14="http://schemas.microsoft.com/office/powerpoint/2010/main" val="403861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c5560195e_0_3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c5560195e_0_318:notes"/>
          <p:cNvSpPr txBox="1">
            <a:spLocks noGrp="1"/>
          </p:cNvSpPr>
          <p:nvPr>
            <p:ph type="body" idx="1"/>
          </p:nvPr>
        </p:nvSpPr>
        <p:spPr>
          <a:xfrm>
            <a:off x="685799" y="4343400"/>
            <a:ext cx="5702121" cy="41148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dk1"/>
              </a:buClr>
              <a:buSzPts val="1400"/>
              <a:buChar char="●"/>
            </a:pPr>
            <a:endParaRPr dirty="0">
              <a:solidFill>
                <a:schemeClr val="dk1"/>
              </a:solidFill>
            </a:endParaRPr>
          </a:p>
        </p:txBody>
      </p:sp>
    </p:spTree>
    <p:extLst>
      <p:ext uri="{BB962C8B-B14F-4D97-AF65-F5344CB8AC3E}">
        <p14:creationId xmlns:p14="http://schemas.microsoft.com/office/powerpoint/2010/main" val="403861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c5560195e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3c5560195e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tabLst/>
              <a:defRPr/>
            </a:pPr>
            <a:endParaRPr dirty="0"/>
          </a:p>
        </p:txBody>
      </p:sp>
    </p:spTree>
    <p:extLst>
      <p:ext uri="{BB962C8B-B14F-4D97-AF65-F5344CB8AC3E}">
        <p14:creationId xmlns:p14="http://schemas.microsoft.com/office/powerpoint/2010/main" val="292978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122525" y="2655767"/>
            <a:ext cx="4899000" cy="1546500"/>
          </a:xfrm>
          <a:prstGeom prst="rect">
            <a:avLst/>
          </a:prstGeom>
        </p:spPr>
        <p:txBody>
          <a:bodyPr spcFirstLastPara="1" wrap="square" lIns="91425" tIns="91425" rIns="91425" bIns="91425" anchor="ctr" anchorCtr="0"/>
          <a:lstStyle>
            <a:lvl1pPr lvl="0" algn="ctr" rtl="0">
              <a:spcBef>
                <a:spcPts val="0"/>
              </a:spcBef>
              <a:spcAft>
                <a:spcPts val="0"/>
              </a:spcAft>
              <a:buClr>
                <a:srgbClr val="000000"/>
              </a:buClr>
              <a:buSzPts val="4600"/>
              <a:buNone/>
              <a:defRPr sz="4600">
                <a:solidFill>
                  <a:srgbClr val="000000"/>
                </a:solidFill>
              </a:defRPr>
            </a:lvl1pPr>
            <a:lvl2pPr lvl="1" algn="ctr" rtl="0">
              <a:spcBef>
                <a:spcPts val="0"/>
              </a:spcBef>
              <a:spcAft>
                <a:spcPts val="0"/>
              </a:spcAft>
              <a:buClr>
                <a:srgbClr val="000000"/>
              </a:buClr>
              <a:buSzPts val="4600"/>
              <a:buNone/>
              <a:defRPr sz="4600">
                <a:solidFill>
                  <a:srgbClr val="000000"/>
                </a:solidFill>
              </a:defRPr>
            </a:lvl2pPr>
            <a:lvl3pPr lvl="2" algn="ctr" rtl="0">
              <a:spcBef>
                <a:spcPts val="0"/>
              </a:spcBef>
              <a:spcAft>
                <a:spcPts val="0"/>
              </a:spcAft>
              <a:buClr>
                <a:srgbClr val="000000"/>
              </a:buClr>
              <a:buSzPts val="4600"/>
              <a:buNone/>
              <a:defRPr sz="4600">
                <a:solidFill>
                  <a:srgbClr val="000000"/>
                </a:solidFill>
              </a:defRPr>
            </a:lvl3pPr>
            <a:lvl4pPr lvl="3" algn="ctr" rtl="0">
              <a:spcBef>
                <a:spcPts val="0"/>
              </a:spcBef>
              <a:spcAft>
                <a:spcPts val="0"/>
              </a:spcAft>
              <a:buClr>
                <a:srgbClr val="000000"/>
              </a:buClr>
              <a:buSzPts val="4600"/>
              <a:buNone/>
              <a:defRPr sz="4600">
                <a:solidFill>
                  <a:srgbClr val="000000"/>
                </a:solidFill>
              </a:defRPr>
            </a:lvl4pPr>
            <a:lvl5pPr lvl="4" algn="ctr" rtl="0">
              <a:spcBef>
                <a:spcPts val="0"/>
              </a:spcBef>
              <a:spcAft>
                <a:spcPts val="0"/>
              </a:spcAft>
              <a:buClr>
                <a:srgbClr val="000000"/>
              </a:buClr>
              <a:buSzPts val="4600"/>
              <a:buNone/>
              <a:defRPr sz="4600">
                <a:solidFill>
                  <a:srgbClr val="000000"/>
                </a:solidFill>
              </a:defRPr>
            </a:lvl5pPr>
            <a:lvl6pPr lvl="5" algn="ctr" rtl="0">
              <a:spcBef>
                <a:spcPts val="0"/>
              </a:spcBef>
              <a:spcAft>
                <a:spcPts val="0"/>
              </a:spcAft>
              <a:buClr>
                <a:srgbClr val="000000"/>
              </a:buClr>
              <a:buSzPts val="4600"/>
              <a:buNone/>
              <a:defRPr sz="4600">
                <a:solidFill>
                  <a:srgbClr val="000000"/>
                </a:solidFill>
              </a:defRPr>
            </a:lvl6pPr>
            <a:lvl7pPr lvl="6" algn="ctr" rtl="0">
              <a:spcBef>
                <a:spcPts val="0"/>
              </a:spcBef>
              <a:spcAft>
                <a:spcPts val="0"/>
              </a:spcAft>
              <a:buClr>
                <a:srgbClr val="000000"/>
              </a:buClr>
              <a:buSzPts val="4600"/>
              <a:buNone/>
              <a:defRPr sz="4600">
                <a:solidFill>
                  <a:srgbClr val="000000"/>
                </a:solidFill>
              </a:defRPr>
            </a:lvl7pPr>
            <a:lvl8pPr lvl="7" algn="ctr" rtl="0">
              <a:spcBef>
                <a:spcPts val="0"/>
              </a:spcBef>
              <a:spcAft>
                <a:spcPts val="0"/>
              </a:spcAft>
              <a:buClr>
                <a:srgbClr val="000000"/>
              </a:buClr>
              <a:buSzPts val="4600"/>
              <a:buNone/>
              <a:defRPr sz="4600">
                <a:solidFill>
                  <a:srgbClr val="000000"/>
                </a:solidFill>
              </a:defRPr>
            </a:lvl8pPr>
            <a:lvl9pPr lvl="8" algn="ctr" rtl="0">
              <a:spcBef>
                <a:spcPts val="0"/>
              </a:spcBef>
              <a:spcAft>
                <a:spcPts val="0"/>
              </a:spcAft>
              <a:buClr>
                <a:srgbClr val="000000"/>
              </a:buClr>
              <a:buSzPts val="4600"/>
              <a:buNone/>
              <a:defRPr sz="4600">
                <a:solidFill>
                  <a:srgbClr val="000000"/>
                </a:solidFill>
              </a:defRPr>
            </a:lvl9pPr>
          </a:lstStyle>
          <a:p>
            <a:endParaRPr/>
          </a:p>
        </p:txBody>
      </p:sp>
      <p:sp>
        <p:nvSpPr>
          <p:cNvPr id="11" name="Google Shape;11;p2"/>
          <p:cNvSpPr/>
          <p:nvPr/>
        </p:nvSpPr>
        <p:spPr>
          <a:xfrm>
            <a:off x="0" y="0"/>
            <a:ext cx="9144000" cy="68580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557947" y="-12"/>
            <a:ext cx="1564584" cy="3766799"/>
            <a:chOff x="0" y="855663"/>
            <a:chExt cx="1257300" cy="2270250"/>
          </a:xfrm>
        </p:grpSpPr>
        <p:sp>
          <p:nvSpPr>
            <p:cNvPr id="13" name="Google Shape;13;p2"/>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 name="Google Shape;21;p2"/>
          <p:cNvGrpSpPr/>
          <p:nvPr/>
        </p:nvGrpSpPr>
        <p:grpSpPr>
          <a:xfrm rot="-5400000">
            <a:off x="7082502" y="-85393"/>
            <a:ext cx="1390929" cy="2732065"/>
            <a:chOff x="7556500" y="3806825"/>
            <a:chExt cx="838313" cy="2195488"/>
          </a:xfrm>
        </p:grpSpPr>
        <p:sp>
          <p:nvSpPr>
            <p:cNvPr id="22" name="Google Shape;22;p2"/>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2"/>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2"/>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 name="Google Shape;33;p2"/>
          <p:cNvGrpSpPr/>
          <p:nvPr/>
        </p:nvGrpSpPr>
        <p:grpSpPr>
          <a:xfrm rot="5400000">
            <a:off x="295744" y="4098187"/>
            <a:ext cx="1852856" cy="2444192"/>
            <a:chOff x="4395788" y="4144963"/>
            <a:chExt cx="1058775" cy="1862100"/>
          </a:xfrm>
        </p:grpSpPr>
        <p:sp>
          <p:nvSpPr>
            <p:cNvPr id="34" name="Google Shape;34;p2"/>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 name="Google Shape;37;p2"/>
          <p:cNvGrpSpPr/>
          <p:nvPr/>
        </p:nvGrpSpPr>
        <p:grpSpPr>
          <a:xfrm rot="10800000">
            <a:off x="6869501" y="3215987"/>
            <a:ext cx="1768658" cy="3642002"/>
            <a:chOff x="6545263" y="855663"/>
            <a:chExt cx="1469962" cy="2270150"/>
          </a:xfrm>
        </p:grpSpPr>
        <p:sp>
          <p:nvSpPr>
            <p:cNvPr id="38" name="Google Shape;38;p2"/>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2"/>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2"/>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2"/>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2"/>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47"/>
        <p:cNvGrpSpPr/>
        <p:nvPr/>
      </p:nvGrpSpPr>
      <p:grpSpPr>
        <a:xfrm>
          <a:off x="0" y="0"/>
          <a:ext cx="0" cy="0"/>
          <a:chOff x="0" y="0"/>
          <a:chExt cx="0" cy="0"/>
        </a:xfrm>
      </p:grpSpPr>
      <p:sp>
        <p:nvSpPr>
          <p:cNvPr id="48" name="Google Shape;48;p3"/>
          <p:cNvSpPr/>
          <p:nvPr/>
        </p:nvSpPr>
        <p:spPr>
          <a:xfrm>
            <a:off x="0" y="0"/>
            <a:ext cx="9144000" cy="68580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txBox="1">
            <a:spLocks noGrp="1"/>
          </p:cNvSpPr>
          <p:nvPr>
            <p:ph type="ctrTitle"/>
          </p:nvPr>
        </p:nvSpPr>
        <p:spPr>
          <a:xfrm>
            <a:off x="2626350" y="2517533"/>
            <a:ext cx="3891300" cy="15465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4000"/>
              <a:buNone/>
              <a:defRPr sz="4000">
                <a:solidFill>
                  <a:srgbClr val="FFFFFF"/>
                </a:solidFill>
              </a:defRPr>
            </a:lvl1pPr>
            <a:lvl2pPr lvl="1" algn="ctr" rtl="0">
              <a:spcBef>
                <a:spcPts val="0"/>
              </a:spcBef>
              <a:spcAft>
                <a:spcPts val="0"/>
              </a:spcAft>
              <a:buClr>
                <a:srgbClr val="FFFFFF"/>
              </a:buClr>
              <a:buSzPts val="4000"/>
              <a:buNone/>
              <a:defRPr sz="4000">
                <a:solidFill>
                  <a:srgbClr val="FFFFFF"/>
                </a:solidFill>
              </a:defRPr>
            </a:lvl2pPr>
            <a:lvl3pPr lvl="2" algn="ctr" rtl="0">
              <a:spcBef>
                <a:spcPts val="0"/>
              </a:spcBef>
              <a:spcAft>
                <a:spcPts val="0"/>
              </a:spcAft>
              <a:buClr>
                <a:srgbClr val="FFFFFF"/>
              </a:buClr>
              <a:buSzPts val="4000"/>
              <a:buNone/>
              <a:defRPr sz="4000">
                <a:solidFill>
                  <a:srgbClr val="FFFFFF"/>
                </a:solidFill>
              </a:defRPr>
            </a:lvl3pPr>
            <a:lvl4pPr lvl="3" algn="ctr" rtl="0">
              <a:spcBef>
                <a:spcPts val="0"/>
              </a:spcBef>
              <a:spcAft>
                <a:spcPts val="0"/>
              </a:spcAft>
              <a:buClr>
                <a:srgbClr val="FFFFFF"/>
              </a:buClr>
              <a:buSzPts val="4000"/>
              <a:buNone/>
              <a:defRPr sz="4000">
                <a:solidFill>
                  <a:srgbClr val="FFFFFF"/>
                </a:solidFill>
              </a:defRPr>
            </a:lvl4pPr>
            <a:lvl5pPr lvl="4" algn="ctr" rtl="0">
              <a:spcBef>
                <a:spcPts val="0"/>
              </a:spcBef>
              <a:spcAft>
                <a:spcPts val="0"/>
              </a:spcAft>
              <a:buClr>
                <a:srgbClr val="FFFFFF"/>
              </a:buClr>
              <a:buSzPts val="4000"/>
              <a:buNone/>
              <a:defRPr sz="4000">
                <a:solidFill>
                  <a:srgbClr val="FFFFFF"/>
                </a:solidFill>
              </a:defRPr>
            </a:lvl5pPr>
            <a:lvl6pPr lvl="5" algn="ctr" rtl="0">
              <a:spcBef>
                <a:spcPts val="0"/>
              </a:spcBef>
              <a:spcAft>
                <a:spcPts val="0"/>
              </a:spcAft>
              <a:buClr>
                <a:srgbClr val="FFFFFF"/>
              </a:buClr>
              <a:buSzPts val="4000"/>
              <a:buNone/>
              <a:defRPr sz="4000">
                <a:solidFill>
                  <a:srgbClr val="FFFFFF"/>
                </a:solidFill>
              </a:defRPr>
            </a:lvl6pPr>
            <a:lvl7pPr lvl="6" algn="ctr" rtl="0">
              <a:spcBef>
                <a:spcPts val="0"/>
              </a:spcBef>
              <a:spcAft>
                <a:spcPts val="0"/>
              </a:spcAft>
              <a:buClr>
                <a:srgbClr val="FFFFFF"/>
              </a:buClr>
              <a:buSzPts val="4000"/>
              <a:buNone/>
              <a:defRPr sz="4000">
                <a:solidFill>
                  <a:srgbClr val="FFFFFF"/>
                </a:solidFill>
              </a:defRPr>
            </a:lvl7pPr>
            <a:lvl8pPr lvl="7" algn="ctr" rtl="0">
              <a:spcBef>
                <a:spcPts val="0"/>
              </a:spcBef>
              <a:spcAft>
                <a:spcPts val="0"/>
              </a:spcAft>
              <a:buClr>
                <a:srgbClr val="FFFFFF"/>
              </a:buClr>
              <a:buSzPts val="4000"/>
              <a:buNone/>
              <a:defRPr sz="4000">
                <a:solidFill>
                  <a:srgbClr val="FFFFFF"/>
                </a:solidFill>
              </a:defRPr>
            </a:lvl8pPr>
            <a:lvl9pPr lvl="8" algn="ctr" rtl="0">
              <a:spcBef>
                <a:spcPts val="0"/>
              </a:spcBef>
              <a:spcAft>
                <a:spcPts val="0"/>
              </a:spcAft>
              <a:buClr>
                <a:srgbClr val="FFFFFF"/>
              </a:buClr>
              <a:buSzPts val="4000"/>
              <a:buNone/>
              <a:defRPr sz="4000">
                <a:solidFill>
                  <a:srgbClr val="FFFFFF"/>
                </a:solidFill>
              </a:defRPr>
            </a:lvl9pPr>
          </a:lstStyle>
          <a:p>
            <a:endParaRPr/>
          </a:p>
        </p:txBody>
      </p:sp>
      <p:sp>
        <p:nvSpPr>
          <p:cNvPr id="50" name="Google Shape;50;p3"/>
          <p:cNvSpPr txBox="1">
            <a:spLocks noGrp="1"/>
          </p:cNvSpPr>
          <p:nvPr>
            <p:ph type="subTitle" idx="1"/>
          </p:nvPr>
        </p:nvSpPr>
        <p:spPr>
          <a:xfrm>
            <a:off x="2626350" y="4193139"/>
            <a:ext cx="3891300" cy="1046400"/>
          </a:xfrm>
          <a:prstGeom prst="rect">
            <a:avLst/>
          </a:prstGeom>
        </p:spPr>
        <p:txBody>
          <a:bodyPr spcFirstLastPara="1" wrap="square" lIns="91425" tIns="91425" rIns="91425" bIns="91425" anchor="t" anchorCtr="0"/>
          <a:lstStyle>
            <a:lvl1pPr lvl="0" algn="ctr" rtl="0">
              <a:spcBef>
                <a:spcPts val="0"/>
              </a:spcBef>
              <a:spcAft>
                <a:spcPts val="0"/>
              </a:spcAft>
              <a:buClr>
                <a:srgbClr val="000000"/>
              </a:buClr>
              <a:buSzPts val="2400"/>
              <a:buNone/>
              <a:defRPr>
                <a:solidFill>
                  <a:srgbClr val="000000"/>
                </a:solidFill>
              </a:defRPr>
            </a:lvl1pPr>
            <a:lvl2pPr lvl="1" algn="ctr" rtl="0">
              <a:spcBef>
                <a:spcPts val="0"/>
              </a:spcBef>
              <a:spcAft>
                <a:spcPts val="0"/>
              </a:spcAft>
              <a:buClr>
                <a:srgbClr val="000000"/>
              </a:buClr>
              <a:buSzPts val="3000"/>
              <a:buNone/>
              <a:defRPr sz="3000">
                <a:solidFill>
                  <a:srgbClr val="000000"/>
                </a:solidFill>
              </a:defRPr>
            </a:lvl2pPr>
            <a:lvl3pPr lvl="2" algn="ctr" rtl="0">
              <a:spcBef>
                <a:spcPts val="0"/>
              </a:spcBef>
              <a:spcAft>
                <a:spcPts val="0"/>
              </a:spcAft>
              <a:buClr>
                <a:srgbClr val="000000"/>
              </a:buClr>
              <a:buSzPts val="3000"/>
              <a:buNone/>
              <a:defRPr sz="3000">
                <a:solidFill>
                  <a:srgbClr val="000000"/>
                </a:solidFill>
              </a:defRPr>
            </a:lvl3pPr>
            <a:lvl4pPr lvl="3" algn="ctr" rtl="0">
              <a:spcBef>
                <a:spcPts val="0"/>
              </a:spcBef>
              <a:spcAft>
                <a:spcPts val="0"/>
              </a:spcAft>
              <a:buClr>
                <a:srgbClr val="000000"/>
              </a:buClr>
              <a:buSzPts val="3000"/>
              <a:buNone/>
              <a:defRPr sz="3000">
                <a:solidFill>
                  <a:srgbClr val="000000"/>
                </a:solidFill>
              </a:defRPr>
            </a:lvl4pPr>
            <a:lvl5pPr lvl="4" algn="ctr" rtl="0">
              <a:spcBef>
                <a:spcPts val="0"/>
              </a:spcBef>
              <a:spcAft>
                <a:spcPts val="0"/>
              </a:spcAft>
              <a:buClr>
                <a:srgbClr val="000000"/>
              </a:buClr>
              <a:buSzPts val="3000"/>
              <a:buNone/>
              <a:defRPr sz="3000">
                <a:solidFill>
                  <a:srgbClr val="000000"/>
                </a:solidFill>
              </a:defRPr>
            </a:lvl5pPr>
            <a:lvl6pPr lvl="5" algn="ctr" rtl="0">
              <a:spcBef>
                <a:spcPts val="0"/>
              </a:spcBef>
              <a:spcAft>
                <a:spcPts val="0"/>
              </a:spcAft>
              <a:buClr>
                <a:srgbClr val="000000"/>
              </a:buClr>
              <a:buSzPts val="3000"/>
              <a:buNone/>
              <a:defRPr sz="3000">
                <a:solidFill>
                  <a:srgbClr val="000000"/>
                </a:solidFill>
              </a:defRPr>
            </a:lvl6pPr>
            <a:lvl7pPr lvl="6" algn="ctr" rtl="0">
              <a:spcBef>
                <a:spcPts val="0"/>
              </a:spcBef>
              <a:spcAft>
                <a:spcPts val="0"/>
              </a:spcAft>
              <a:buClr>
                <a:srgbClr val="000000"/>
              </a:buClr>
              <a:buSzPts val="3000"/>
              <a:buNone/>
              <a:defRPr sz="3000">
                <a:solidFill>
                  <a:srgbClr val="000000"/>
                </a:solidFill>
              </a:defRPr>
            </a:lvl7pPr>
            <a:lvl8pPr lvl="7" algn="ctr" rtl="0">
              <a:spcBef>
                <a:spcPts val="0"/>
              </a:spcBef>
              <a:spcAft>
                <a:spcPts val="0"/>
              </a:spcAft>
              <a:buClr>
                <a:srgbClr val="000000"/>
              </a:buClr>
              <a:buSzPts val="3000"/>
              <a:buNone/>
              <a:defRPr sz="3000">
                <a:solidFill>
                  <a:srgbClr val="000000"/>
                </a:solidFill>
              </a:defRPr>
            </a:lvl8pPr>
            <a:lvl9pPr lvl="8" algn="ctr" rtl="0">
              <a:spcBef>
                <a:spcPts val="0"/>
              </a:spcBef>
              <a:spcAft>
                <a:spcPts val="0"/>
              </a:spcAft>
              <a:buClr>
                <a:srgbClr val="000000"/>
              </a:buClr>
              <a:buSzPts val="3000"/>
              <a:buNone/>
              <a:defRPr sz="3000">
                <a:solidFill>
                  <a:srgbClr val="000000"/>
                </a:solidFill>
              </a:defRPr>
            </a:lvl9pPr>
          </a:lstStyle>
          <a:p>
            <a:endParaRPr/>
          </a:p>
        </p:txBody>
      </p:sp>
      <p:grpSp>
        <p:nvGrpSpPr>
          <p:cNvPr id="51" name="Google Shape;51;p3"/>
          <p:cNvGrpSpPr/>
          <p:nvPr/>
        </p:nvGrpSpPr>
        <p:grpSpPr>
          <a:xfrm rot="-5400000">
            <a:off x="7252046" y="745210"/>
            <a:ext cx="1631678" cy="2152215"/>
            <a:chOff x="4395788" y="4144963"/>
            <a:chExt cx="1058775" cy="1862100"/>
          </a:xfrm>
        </p:grpSpPr>
        <p:sp>
          <p:nvSpPr>
            <p:cNvPr id="52" name="Google Shape;52;p3"/>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3"/>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3"/>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p3"/>
          <p:cNvGrpSpPr/>
          <p:nvPr/>
        </p:nvGrpSpPr>
        <p:grpSpPr>
          <a:xfrm rot="-5400000">
            <a:off x="536632" y="3844390"/>
            <a:ext cx="1475160" cy="2548423"/>
            <a:chOff x="3357563" y="850900"/>
            <a:chExt cx="957212" cy="2204900"/>
          </a:xfrm>
        </p:grpSpPr>
        <p:sp>
          <p:nvSpPr>
            <p:cNvPr id="56" name="Google Shape;56;p3"/>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3"/>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3"/>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59"/>
        <p:cNvGrpSpPr/>
        <p:nvPr/>
      </p:nvGrpSpPr>
      <p:grpSpPr>
        <a:xfrm>
          <a:off x="0" y="0"/>
          <a:ext cx="0" cy="0"/>
          <a:chOff x="0" y="0"/>
          <a:chExt cx="0" cy="0"/>
        </a:xfrm>
      </p:grpSpPr>
      <p:sp>
        <p:nvSpPr>
          <p:cNvPr id="60" name="Google Shape;60;p4"/>
          <p:cNvSpPr/>
          <p:nvPr/>
        </p:nvSpPr>
        <p:spPr>
          <a:xfrm>
            <a:off x="2454800" y="0"/>
            <a:ext cx="42345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rot="-5400000">
            <a:off x="4348000" y="6178500"/>
            <a:ext cx="447900" cy="911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txBox="1">
            <a:spLocks noGrp="1"/>
          </p:cNvSpPr>
          <p:nvPr>
            <p:ph type="body" idx="1"/>
          </p:nvPr>
        </p:nvSpPr>
        <p:spPr>
          <a:xfrm>
            <a:off x="2848484" y="1100567"/>
            <a:ext cx="3447000" cy="4656900"/>
          </a:xfrm>
          <a:prstGeom prst="rect">
            <a:avLst/>
          </a:prstGeom>
        </p:spPr>
        <p:txBody>
          <a:bodyPr spcFirstLastPara="1" wrap="square" lIns="91425" tIns="91425" rIns="91425" bIns="91425" anchor="ctr" anchorCtr="0"/>
          <a:lstStyle>
            <a:lvl1pPr marL="457200" lvl="0" indent="-381000" algn="ctr" rtl="0">
              <a:lnSpc>
                <a:spcPct val="115000"/>
              </a:lnSpc>
              <a:spcBef>
                <a:spcPts val="600"/>
              </a:spcBef>
              <a:spcAft>
                <a:spcPts val="0"/>
              </a:spcAft>
              <a:buClr>
                <a:srgbClr val="76A5AF"/>
              </a:buClr>
              <a:buSzPts val="2400"/>
              <a:buChar char="▹"/>
              <a:defRPr i="1"/>
            </a:lvl1pPr>
            <a:lvl2pPr marL="914400" lvl="1" indent="-381000" algn="ctr" rtl="0">
              <a:lnSpc>
                <a:spcPct val="115000"/>
              </a:lnSpc>
              <a:spcBef>
                <a:spcPts val="0"/>
              </a:spcBef>
              <a:spcAft>
                <a:spcPts val="0"/>
              </a:spcAft>
              <a:buClr>
                <a:srgbClr val="45818E"/>
              </a:buClr>
              <a:buSzPts val="2400"/>
              <a:buChar char="￭"/>
              <a:defRPr i="1"/>
            </a:lvl2pPr>
            <a:lvl3pPr marL="1371600" lvl="2" indent="-381000" algn="ctr" rtl="0">
              <a:lnSpc>
                <a:spcPct val="115000"/>
              </a:lnSpc>
              <a:spcBef>
                <a:spcPts val="0"/>
              </a:spcBef>
              <a:spcAft>
                <a:spcPts val="0"/>
              </a:spcAft>
              <a:buClr>
                <a:srgbClr val="76A5AF"/>
              </a:buClr>
              <a:buSzPts val="2400"/>
              <a:buChar char="⬝"/>
              <a:defRPr i="1"/>
            </a:lvl3pPr>
            <a:lvl4pPr marL="1828800" lvl="3" indent="-381000" algn="ctr" rtl="0">
              <a:lnSpc>
                <a:spcPct val="115000"/>
              </a:lnSpc>
              <a:spcBef>
                <a:spcPts val="0"/>
              </a:spcBef>
              <a:spcAft>
                <a:spcPts val="0"/>
              </a:spcAft>
              <a:buSzPts val="2400"/>
              <a:buChar char="●"/>
              <a:defRPr i="1"/>
            </a:lvl4pPr>
            <a:lvl5pPr marL="2286000" lvl="4" indent="-381000" algn="ctr" rtl="0">
              <a:lnSpc>
                <a:spcPct val="115000"/>
              </a:lnSpc>
              <a:spcBef>
                <a:spcPts val="0"/>
              </a:spcBef>
              <a:spcAft>
                <a:spcPts val="0"/>
              </a:spcAft>
              <a:buSzPts val="2400"/>
              <a:buChar char="○"/>
              <a:defRPr i="1"/>
            </a:lvl5pPr>
            <a:lvl6pPr marL="2743200" lvl="5" indent="-381000" algn="ctr" rtl="0">
              <a:lnSpc>
                <a:spcPct val="115000"/>
              </a:lnSpc>
              <a:spcBef>
                <a:spcPts val="0"/>
              </a:spcBef>
              <a:spcAft>
                <a:spcPts val="0"/>
              </a:spcAft>
              <a:buSzPts val="2400"/>
              <a:buChar char="■"/>
              <a:defRPr i="1"/>
            </a:lvl6pPr>
            <a:lvl7pPr marL="3200400" lvl="6" indent="-381000" algn="ctr" rtl="0">
              <a:lnSpc>
                <a:spcPct val="115000"/>
              </a:lnSpc>
              <a:spcBef>
                <a:spcPts val="0"/>
              </a:spcBef>
              <a:spcAft>
                <a:spcPts val="0"/>
              </a:spcAft>
              <a:buSzPts val="2400"/>
              <a:buChar char="●"/>
              <a:defRPr i="1"/>
            </a:lvl7pPr>
            <a:lvl8pPr marL="3657600" lvl="7" indent="-381000" algn="ctr" rtl="0">
              <a:lnSpc>
                <a:spcPct val="115000"/>
              </a:lnSpc>
              <a:spcBef>
                <a:spcPts val="0"/>
              </a:spcBef>
              <a:spcAft>
                <a:spcPts val="0"/>
              </a:spcAft>
              <a:buSzPts val="2400"/>
              <a:buChar char="○"/>
              <a:defRPr i="1"/>
            </a:lvl8pPr>
            <a:lvl9pPr marL="4114800" lvl="8" indent="-381000" algn="ctr" rtl="0">
              <a:lnSpc>
                <a:spcPct val="115000"/>
              </a:lnSpc>
              <a:spcBef>
                <a:spcPts val="0"/>
              </a:spcBef>
              <a:spcAft>
                <a:spcPts val="0"/>
              </a:spcAft>
              <a:buSzPts val="2400"/>
              <a:buChar char="■"/>
              <a:defRPr i="1"/>
            </a:lvl9pPr>
          </a:lstStyle>
          <a:p>
            <a:endParaRPr/>
          </a:p>
        </p:txBody>
      </p:sp>
      <p:sp>
        <p:nvSpPr>
          <p:cNvPr id="63" name="Google Shape;63;p4"/>
          <p:cNvSpPr txBox="1"/>
          <p:nvPr/>
        </p:nvSpPr>
        <p:spPr>
          <a:xfrm>
            <a:off x="2322025" y="361625"/>
            <a:ext cx="1957200" cy="87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rgbClr val="76A5AF"/>
                </a:solidFill>
                <a:latin typeface="Work Sans"/>
                <a:ea typeface="Work Sans"/>
                <a:cs typeface="Work Sans"/>
                <a:sym typeface="Work Sans"/>
              </a:rPr>
              <a:t>“</a:t>
            </a:r>
            <a:endParaRPr sz="7200" b="1">
              <a:solidFill>
                <a:srgbClr val="76A5AF"/>
              </a:solidFill>
              <a:latin typeface="Work Sans"/>
              <a:ea typeface="Work Sans"/>
              <a:cs typeface="Work Sans"/>
              <a:sym typeface="Work Sans"/>
            </a:endParaRPr>
          </a:p>
        </p:txBody>
      </p:sp>
      <p:sp>
        <p:nvSpPr>
          <p:cNvPr id="64" name="Google Shape;64;p4"/>
          <p:cNvSpPr txBox="1">
            <a:spLocks noGrp="1"/>
          </p:cNvSpPr>
          <p:nvPr>
            <p:ph type="sldNum" idx="12"/>
          </p:nvPr>
        </p:nvSpPr>
        <p:spPr>
          <a:xfrm>
            <a:off x="4116400" y="6410000"/>
            <a:ext cx="911100" cy="4479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65" name="Google Shape;65;p4"/>
          <p:cNvGrpSpPr/>
          <p:nvPr/>
        </p:nvGrpSpPr>
        <p:grpSpPr>
          <a:xfrm>
            <a:off x="6876950" y="4453360"/>
            <a:ext cx="2267050" cy="2404440"/>
            <a:chOff x="9925050" y="4203700"/>
            <a:chExt cx="2267050" cy="1803375"/>
          </a:xfrm>
        </p:grpSpPr>
        <p:sp>
          <p:nvSpPr>
            <p:cNvPr id="66" name="Google Shape;66;p4"/>
            <p:cNvSpPr/>
            <p:nvPr/>
          </p:nvSpPr>
          <p:spPr>
            <a:xfrm>
              <a:off x="11336338" y="4922838"/>
              <a:ext cx="139800" cy="119100"/>
            </a:xfrm>
            <a:custGeom>
              <a:avLst/>
              <a:gdLst/>
              <a:ahLst/>
              <a:cxnLst/>
              <a:rect l="l" t="t" r="r" b="b"/>
              <a:pathLst>
                <a:path w="120000" h="120000" extrusionOk="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4"/>
            <p:cNvSpPr/>
            <p:nvPr/>
          </p:nvSpPr>
          <p:spPr>
            <a:xfrm>
              <a:off x="11137900" y="4498975"/>
              <a:ext cx="1054200" cy="1508100"/>
            </a:xfrm>
            <a:custGeom>
              <a:avLst/>
              <a:gdLst/>
              <a:ahLst/>
              <a:cxnLst/>
              <a:rect l="l" t="t" r="r" b="b"/>
              <a:pathLst>
                <a:path w="120000" h="120000" extrusionOk="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4"/>
            <p:cNvSpPr/>
            <p:nvPr/>
          </p:nvSpPr>
          <p:spPr>
            <a:xfrm>
              <a:off x="9925050" y="4203700"/>
              <a:ext cx="1133400" cy="1073100"/>
            </a:xfrm>
            <a:custGeom>
              <a:avLst/>
              <a:gdLst/>
              <a:ahLst/>
              <a:cxnLst/>
              <a:rect l="l" t="t" r="r" b="b"/>
              <a:pathLst>
                <a:path w="120000" h="120000" extrusionOk="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4"/>
            <p:cNvSpPr/>
            <p:nvPr/>
          </p:nvSpPr>
          <p:spPr>
            <a:xfrm>
              <a:off x="10421938" y="4832350"/>
              <a:ext cx="139800" cy="27000"/>
            </a:xfrm>
            <a:custGeom>
              <a:avLst/>
              <a:gdLst/>
              <a:ahLst/>
              <a:cxnLst/>
              <a:rect l="l" t="t" r="r" b="b"/>
              <a:pathLst>
                <a:path w="120000" h="120000" extrusionOk="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4"/>
            <p:cNvSpPr/>
            <p:nvPr/>
          </p:nvSpPr>
          <p:spPr>
            <a:xfrm>
              <a:off x="10421938" y="4875213"/>
              <a:ext cx="139800" cy="20700"/>
            </a:xfrm>
            <a:custGeom>
              <a:avLst/>
              <a:gdLst/>
              <a:ahLst/>
              <a:cxnLst/>
              <a:rect l="l" t="t" r="r" b="b"/>
              <a:pathLst>
                <a:path w="120000" h="120000" extrusionOk="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4"/>
            <p:cNvSpPr/>
            <p:nvPr/>
          </p:nvSpPr>
          <p:spPr>
            <a:xfrm>
              <a:off x="10442575" y="4913313"/>
              <a:ext cx="96900" cy="25500"/>
            </a:xfrm>
            <a:custGeom>
              <a:avLst/>
              <a:gdLst/>
              <a:ahLst/>
              <a:cxnLst/>
              <a:rect l="l" t="t" r="r" b="b"/>
              <a:pathLst>
                <a:path w="120000" h="120000" extrusionOk="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4"/>
            <p:cNvSpPr/>
            <p:nvPr/>
          </p:nvSpPr>
          <p:spPr>
            <a:xfrm>
              <a:off x="10480675" y="4333875"/>
              <a:ext cx="22200" cy="90600"/>
            </a:xfrm>
            <a:custGeom>
              <a:avLst/>
              <a:gdLst/>
              <a:ahLst/>
              <a:cxnLst/>
              <a:rect l="l" t="t" r="r" b="b"/>
              <a:pathLst>
                <a:path w="120000" h="120000" extrusionOk="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4"/>
            <p:cNvSpPr/>
            <p:nvPr/>
          </p:nvSpPr>
          <p:spPr>
            <a:xfrm>
              <a:off x="10679113" y="4602163"/>
              <a:ext cx="74700" cy="20700"/>
            </a:xfrm>
            <a:custGeom>
              <a:avLst/>
              <a:gdLst/>
              <a:ahLst/>
              <a:cxnLst/>
              <a:rect l="l" t="t" r="r" b="b"/>
              <a:pathLst>
                <a:path w="120000" h="120000" extrusionOk="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4"/>
            <p:cNvSpPr/>
            <p:nvPr/>
          </p:nvSpPr>
          <p:spPr>
            <a:xfrm>
              <a:off x="10229850" y="4602163"/>
              <a:ext cx="74700" cy="20700"/>
            </a:xfrm>
            <a:custGeom>
              <a:avLst/>
              <a:gdLst/>
              <a:ahLst/>
              <a:cxnLst/>
              <a:rect l="l" t="t" r="r" b="b"/>
              <a:pathLst>
                <a:path w="120000" h="120000" extrusionOk="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4"/>
            <p:cNvSpPr/>
            <p:nvPr/>
          </p:nvSpPr>
          <p:spPr>
            <a:xfrm>
              <a:off x="10282238" y="4402138"/>
              <a:ext cx="81000" cy="81000"/>
            </a:xfrm>
            <a:custGeom>
              <a:avLst/>
              <a:gdLst/>
              <a:ahLst/>
              <a:cxnLst/>
              <a:rect l="l" t="t" r="r" b="b"/>
              <a:pathLst>
                <a:path w="120000" h="120000" extrusionOk="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4"/>
            <p:cNvSpPr/>
            <p:nvPr/>
          </p:nvSpPr>
          <p:spPr>
            <a:xfrm>
              <a:off x="10620375" y="4402138"/>
              <a:ext cx="79500" cy="81000"/>
            </a:xfrm>
            <a:custGeom>
              <a:avLst/>
              <a:gdLst/>
              <a:ahLst/>
              <a:cxnLst/>
              <a:rect l="l" t="t" r="r" b="b"/>
              <a:pathLst>
                <a:path w="120000" h="120000" extrusionOk="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4"/>
            <p:cNvSpPr/>
            <p:nvPr/>
          </p:nvSpPr>
          <p:spPr>
            <a:xfrm>
              <a:off x="10347325" y="4478338"/>
              <a:ext cx="288900" cy="331800"/>
            </a:xfrm>
            <a:custGeom>
              <a:avLst/>
              <a:gdLst/>
              <a:ahLst/>
              <a:cxnLst/>
              <a:rect l="l" t="t" r="r" b="b"/>
              <a:pathLst>
                <a:path w="120000" h="120000" extrusionOk="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8" name="Google Shape;78;p4"/>
          <p:cNvGrpSpPr/>
          <p:nvPr/>
        </p:nvGrpSpPr>
        <p:grpSpPr>
          <a:xfrm>
            <a:off x="0" y="-29"/>
            <a:ext cx="2266938" cy="2338875"/>
            <a:chOff x="9598025" y="882650"/>
            <a:chExt cx="2266938" cy="1754200"/>
          </a:xfrm>
        </p:grpSpPr>
        <p:sp>
          <p:nvSpPr>
            <p:cNvPr id="79" name="Google Shape;79;p4"/>
            <p:cNvSpPr/>
            <p:nvPr/>
          </p:nvSpPr>
          <p:spPr>
            <a:xfrm>
              <a:off x="10239375" y="1881188"/>
              <a:ext cx="139800" cy="90600"/>
            </a:xfrm>
            <a:custGeom>
              <a:avLst/>
              <a:gdLst/>
              <a:ahLst/>
              <a:cxnLst/>
              <a:rect l="l" t="t" r="r" b="b"/>
              <a:pathLst>
                <a:path w="120000" h="120000" extrusionOk="0">
                  <a:moveTo>
                    <a:pt x="106153" y="28235"/>
                  </a:moveTo>
                  <a:cubicBezTo>
                    <a:pt x="50769" y="28235"/>
                    <a:pt x="50769" y="28235"/>
                    <a:pt x="50769" y="28235"/>
                  </a:cubicBezTo>
                  <a:cubicBezTo>
                    <a:pt x="110769" y="91764"/>
                    <a:pt x="110769" y="91764"/>
                    <a:pt x="110769" y="91764"/>
                  </a:cubicBezTo>
                  <a:cubicBezTo>
                    <a:pt x="115384" y="91764"/>
                    <a:pt x="120000" y="105882"/>
                    <a:pt x="115384" y="112941"/>
                  </a:cubicBezTo>
                  <a:cubicBezTo>
                    <a:pt x="110769" y="120000"/>
                    <a:pt x="106153" y="120000"/>
                    <a:pt x="101538" y="120000"/>
                  </a:cubicBezTo>
                  <a:cubicBezTo>
                    <a:pt x="4615" y="28235"/>
                    <a:pt x="4615" y="28235"/>
                    <a:pt x="4615" y="28235"/>
                  </a:cubicBezTo>
                  <a:cubicBezTo>
                    <a:pt x="4615" y="28235"/>
                    <a:pt x="0" y="14117"/>
                    <a:pt x="0" y="7058"/>
                  </a:cubicBezTo>
                  <a:cubicBezTo>
                    <a:pt x="4615" y="0"/>
                    <a:pt x="9230" y="0"/>
                    <a:pt x="13846" y="0"/>
                  </a:cubicBezTo>
                  <a:cubicBezTo>
                    <a:pt x="106153" y="0"/>
                    <a:pt x="106153" y="0"/>
                    <a:pt x="106153" y="0"/>
                  </a:cubicBezTo>
                  <a:cubicBezTo>
                    <a:pt x="110769" y="0"/>
                    <a:pt x="115384" y="7058"/>
                    <a:pt x="115384" y="14117"/>
                  </a:cubicBezTo>
                  <a:cubicBezTo>
                    <a:pt x="115384" y="21176"/>
                    <a:pt x="110769" y="28235"/>
                    <a:pt x="106153" y="2823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4"/>
            <p:cNvSpPr/>
            <p:nvPr/>
          </p:nvSpPr>
          <p:spPr>
            <a:xfrm>
              <a:off x="9598025" y="882650"/>
              <a:ext cx="995400" cy="1546200"/>
            </a:xfrm>
            <a:custGeom>
              <a:avLst/>
              <a:gdLst/>
              <a:ahLst/>
              <a:cxnLst/>
              <a:rect l="l" t="t" r="r" b="b"/>
              <a:pathLst>
                <a:path w="120000" h="120000" extrusionOk="0">
                  <a:moveTo>
                    <a:pt x="119354" y="70000"/>
                  </a:moveTo>
                  <a:cubicBezTo>
                    <a:pt x="119354" y="69583"/>
                    <a:pt x="120000" y="69166"/>
                    <a:pt x="119354" y="69166"/>
                  </a:cubicBezTo>
                  <a:cubicBezTo>
                    <a:pt x="119354" y="68750"/>
                    <a:pt x="119354" y="68333"/>
                    <a:pt x="118709" y="68333"/>
                  </a:cubicBezTo>
                  <a:cubicBezTo>
                    <a:pt x="107096" y="65833"/>
                    <a:pt x="107096" y="65833"/>
                    <a:pt x="107096" y="65833"/>
                  </a:cubicBezTo>
                  <a:cubicBezTo>
                    <a:pt x="109677" y="60833"/>
                    <a:pt x="109677" y="60833"/>
                    <a:pt x="109677" y="60833"/>
                  </a:cubicBezTo>
                  <a:cubicBezTo>
                    <a:pt x="110322" y="60833"/>
                    <a:pt x="110322" y="60416"/>
                    <a:pt x="109677" y="60416"/>
                  </a:cubicBezTo>
                  <a:cubicBezTo>
                    <a:pt x="109677" y="60000"/>
                    <a:pt x="109032" y="60000"/>
                    <a:pt x="109032" y="59583"/>
                  </a:cubicBezTo>
                  <a:cubicBezTo>
                    <a:pt x="81290" y="55416"/>
                    <a:pt x="81290" y="55416"/>
                    <a:pt x="81290" y="55416"/>
                  </a:cubicBezTo>
                  <a:cubicBezTo>
                    <a:pt x="101935" y="48333"/>
                    <a:pt x="101935" y="48333"/>
                    <a:pt x="101935" y="48333"/>
                  </a:cubicBezTo>
                  <a:cubicBezTo>
                    <a:pt x="101935" y="48333"/>
                    <a:pt x="102580" y="47916"/>
                    <a:pt x="102580" y="47500"/>
                  </a:cubicBezTo>
                  <a:cubicBezTo>
                    <a:pt x="102580" y="47500"/>
                    <a:pt x="103225" y="43333"/>
                    <a:pt x="98064" y="39166"/>
                  </a:cubicBezTo>
                  <a:cubicBezTo>
                    <a:pt x="92903" y="35833"/>
                    <a:pt x="85161" y="33750"/>
                    <a:pt x="73548" y="33750"/>
                  </a:cubicBezTo>
                  <a:cubicBezTo>
                    <a:pt x="73548" y="25416"/>
                    <a:pt x="73548" y="25416"/>
                    <a:pt x="73548" y="25416"/>
                  </a:cubicBezTo>
                  <a:cubicBezTo>
                    <a:pt x="100000" y="0"/>
                    <a:pt x="100000" y="0"/>
                    <a:pt x="100000" y="0"/>
                  </a:cubicBezTo>
                  <a:cubicBezTo>
                    <a:pt x="96129" y="0"/>
                    <a:pt x="96129" y="0"/>
                    <a:pt x="96129" y="0"/>
                  </a:cubicBezTo>
                  <a:cubicBezTo>
                    <a:pt x="70967" y="24166"/>
                    <a:pt x="70967" y="24166"/>
                    <a:pt x="70967" y="24166"/>
                  </a:cubicBezTo>
                  <a:cubicBezTo>
                    <a:pt x="70322" y="24583"/>
                    <a:pt x="70322" y="24583"/>
                    <a:pt x="70322" y="25000"/>
                  </a:cubicBezTo>
                  <a:cubicBezTo>
                    <a:pt x="70322" y="34583"/>
                    <a:pt x="70322" y="34583"/>
                    <a:pt x="70322" y="34583"/>
                  </a:cubicBezTo>
                  <a:cubicBezTo>
                    <a:pt x="70322" y="35416"/>
                    <a:pt x="70967" y="35833"/>
                    <a:pt x="72258" y="35833"/>
                  </a:cubicBezTo>
                  <a:cubicBezTo>
                    <a:pt x="83225" y="35833"/>
                    <a:pt x="90967" y="37500"/>
                    <a:pt x="95483" y="40416"/>
                  </a:cubicBezTo>
                  <a:cubicBezTo>
                    <a:pt x="99354" y="42916"/>
                    <a:pt x="99354" y="45833"/>
                    <a:pt x="99354" y="47083"/>
                  </a:cubicBezTo>
                  <a:cubicBezTo>
                    <a:pt x="76129" y="54583"/>
                    <a:pt x="76129" y="54583"/>
                    <a:pt x="76129" y="54583"/>
                  </a:cubicBezTo>
                  <a:cubicBezTo>
                    <a:pt x="76129" y="55000"/>
                    <a:pt x="75483" y="55416"/>
                    <a:pt x="75483" y="55833"/>
                  </a:cubicBezTo>
                  <a:cubicBezTo>
                    <a:pt x="75483" y="56250"/>
                    <a:pt x="76129" y="56250"/>
                    <a:pt x="76774" y="56666"/>
                  </a:cubicBezTo>
                  <a:cubicBezTo>
                    <a:pt x="106451" y="61250"/>
                    <a:pt x="106451" y="61250"/>
                    <a:pt x="106451" y="61250"/>
                  </a:cubicBezTo>
                  <a:cubicBezTo>
                    <a:pt x="103870" y="66250"/>
                    <a:pt x="103870" y="66250"/>
                    <a:pt x="103870" y="66250"/>
                  </a:cubicBezTo>
                  <a:cubicBezTo>
                    <a:pt x="103870" y="66666"/>
                    <a:pt x="103870" y="66666"/>
                    <a:pt x="103870" y="67083"/>
                  </a:cubicBezTo>
                  <a:cubicBezTo>
                    <a:pt x="104516" y="67500"/>
                    <a:pt x="104516" y="67500"/>
                    <a:pt x="105161" y="67500"/>
                  </a:cubicBezTo>
                  <a:cubicBezTo>
                    <a:pt x="115483" y="70000"/>
                    <a:pt x="115483" y="70000"/>
                    <a:pt x="115483" y="70000"/>
                  </a:cubicBezTo>
                  <a:cubicBezTo>
                    <a:pt x="101935" y="81666"/>
                    <a:pt x="101935" y="81666"/>
                    <a:pt x="101935" y="81666"/>
                  </a:cubicBezTo>
                  <a:cubicBezTo>
                    <a:pt x="101935" y="82083"/>
                    <a:pt x="101935" y="82083"/>
                    <a:pt x="101935" y="82500"/>
                  </a:cubicBezTo>
                  <a:cubicBezTo>
                    <a:pt x="101935" y="96666"/>
                    <a:pt x="97419" y="102083"/>
                    <a:pt x="97419" y="102083"/>
                  </a:cubicBezTo>
                  <a:cubicBezTo>
                    <a:pt x="96774" y="102500"/>
                    <a:pt x="96774" y="102916"/>
                    <a:pt x="96774" y="102916"/>
                  </a:cubicBezTo>
                  <a:cubicBezTo>
                    <a:pt x="97419" y="103333"/>
                    <a:pt x="97419" y="103333"/>
                    <a:pt x="98064" y="103750"/>
                  </a:cubicBezTo>
                  <a:cubicBezTo>
                    <a:pt x="111612" y="105833"/>
                    <a:pt x="113548" y="112916"/>
                    <a:pt x="114193" y="116666"/>
                  </a:cubicBezTo>
                  <a:cubicBezTo>
                    <a:pt x="105806" y="112083"/>
                    <a:pt x="101935" y="112083"/>
                    <a:pt x="89677" y="111666"/>
                  </a:cubicBezTo>
                  <a:cubicBezTo>
                    <a:pt x="82580" y="111666"/>
                    <a:pt x="73548" y="111666"/>
                    <a:pt x="60000" y="110833"/>
                  </a:cubicBezTo>
                  <a:cubicBezTo>
                    <a:pt x="40000" y="109166"/>
                    <a:pt x="25806" y="104166"/>
                    <a:pt x="18709" y="95833"/>
                  </a:cubicBezTo>
                  <a:cubicBezTo>
                    <a:pt x="13548" y="89583"/>
                    <a:pt x="14193" y="83333"/>
                    <a:pt x="14193" y="83333"/>
                  </a:cubicBezTo>
                  <a:cubicBezTo>
                    <a:pt x="14193" y="83333"/>
                    <a:pt x="14193" y="83333"/>
                    <a:pt x="14193" y="83333"/>
                  </a:cubicBezTo>
                  <a:cubicBezTo>
                    <a:pt x="14193" y="83333"/>
                    <a:pt x="14193" y="78333"/>
                    <a:pt x="14193" y="69583"/>
                  </a:cubicBezTo>
                  <a:cubicBezTo>
                    <a:pt x="14193" y="53750"/>
                    <a:pt x="26451" y="49166"/>
                    <a:pt x="27096" y="49166"/>
                  </a:cubicBezTo>
                  <a:cubicBezTo>
                    <a:pt x="27096" y="49166"/>
                    <a:pt x="27741" y="48750"/>
                    <a:pt x="27741" y="48333"/>
                  </a:cubicBezTo>
                  <a:cubicBezTo>
                    <a:pt x="27741" y="32500"/>
                    <a:pt x="27741" y="32500"/>
                    <a:pt x="27741" y="32500"/>
                  </a:cubicBezTo>
                  <a:cubicBezTo>
                    <a:pt x="27741" y="32083"/>
                    <a:pt x="27741" y="32083"/>
                    <a:pt x="27096" y="31666"/>
                  </a:cubicBezTo>
                  <a:cubicBezTo>
                    <a:pt x="21935" y="28333"/>
                    <a:pt x="21935" y="28333"/>
                    <a:pt x="21935" y="28333"/>
                  </a:cubicBezTo>
                  <a:cubicBezTo>
                    <a:pt x="10322" y="20833"/>
                    <a:pt x="3225" y="10833"/>
                    <a:pt x="3225" y="0"/>
                  </a:cubicBezTo>
                  <a:cubicBezTo>
                    <a:pt x="0" y="0"/>
                    <a:pt x="0" y="0"/>
                    <a:pt x="0" y="0"/>
                  </a:cubicBezTo>
                  <a:cubicBezTo>
                    <a:pt x="645" y="11250"/>
                    <a:pt x="7096" y="21666"/>
                    <a:pt x="19354" y="29583"/>
                  </a:cubicBezTo>
                  <a:cubicBezTo>
                    <a:pt x="24516" y="32916"/>
                    <a:pt x="24516" y="32916"/>
                    <a:pt x="24516" y="32916"/>
                  </a:cubicBezTo>
                  <a:cubicBezTo>
                    <a:pt x="24516" y="47916"/>
                    <a:pt x="24516" y="47916"/>
                    <a:pt x="24516" y="47916"/>
                  </a:cubicBezTo>
                  <a:cubicBezTo>
                    <a:pt x="21290" y="49166"/>
                    <a:pt x="10967" y="54583"/>
                    <a:pt x="10967" y="69583"/>
                  </a:cubicBezTo>
                  <a:cubicBezTo>
                    <a:pt x="10967" y="77916"/>
                    <a:pt x="10967" y="82916"/>
                    <a:pt x="10967" y="83333"/>
                  </a:cubicBezTo>
                  <a:cubicBezTo>
                    <a:pt x="10967" y="84583"/>
                    <a:pt x="9677" y="109166"/>
                    <a:pt x="60000" y="112500"/>
                  </a:cubicBezTo>
                  <a:cubicBezTo>
                    <a:pt x="73548" y="113333"/>
                    <a:pt x="82580" y="113750"/>
                    <a:pt x="89677" y="113750"/>
                  </a:cubicBezTo>
                  <a:cubicBezTo>
                    <a:pt x="103225" y="114166"/>
                    <a:pt x="105161" y="114166"/>
                    <a:pt x="114193" y="119583"/>
                  </a:cubicBezTo>
                  <a:cubicBezTo>
                    <a:pt x="114838" y="119583"/>
                    <a:pt x="115483" y="120000"/>
                    <a:pt x="116129" y="119583"/>
                  </a:cubicBezTo>
                  <a:cubicBezTo>
                    <a:pt x="116774" y="119583"/>
                    <a:pt x="116774" y="119166"/>
                    <a:pt x="116774" y="118750"/>
                  </a:cubicBezTo>
                  <a:cubicBezTo>
                    <a:pt x="116774" y="118750"/>
                    <a:pt x="118709" y="105833"/>
                    <a:pt x="100645" y="102083"/>
                  </a:cubicBezTo>
                  <a:cubicBezTo>
                    <a:pt x="101935" y="99583"/>
                    <a:pt x="104516" y="93750"/>
                    <a:pt x="105161" y="82500"/>
                  </a:cubicBezTo>
                  <a:lnTo>
                    <a:pt x="119354" y="7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4"/>
            <p:cNvSpPr/>
            <p:nvPr/>
          </p:nvSpPr>
          <p:spPr>
            <a:xfrm>
              <a:off x="10672763" y="1581150"/>
              <a:ext cx="1192200" cy="1055700"/>
            </a:xfrm>
            <a:custGeom>
              <a:avLst/>
              <a:gdLst/>
              <a:ahLst/>
              <a:cxnLst/>
              <a:rect l="l" t="t" r="r" b="b"/>
              <a:pathLst>
                <a:path w="120000" h="120000" extrusionOk="0">
                  <a:moveTo>
                    <a:pt x="59730" y="120000"/>
                  </a:moveTo>
                  <a:cubicBezTo>
                    <a:pt x="26905" y="120000"/>
                    <a:pt x="0" y="95025"/>
                    <a:pt x="0" y="64568"/>
                  </a:cubicBezTo>
                  <a:cubicBezTo>
                    <a:pt x="0" y="49949"/>
                    <a:pt x="5919" y="35939"/>
                    <a:pt x="17219" y="25583"/>
                  </a:cubicBezTo>
                  <a:cubicBezTo>
                    <a:pt x="2152" y="2436"/>
                    <a:pt x="2152" y="2436"/>
                    <a:pt x="2152" y="2436"/>
                  </a:cubicBezTo>
                  <a:cubicBezTo>
                    <a:pt x="1614" y="1827"/>
                    <a:pt x="1614" y="1218"/>
                    <a:pt x="2152" y="609"/>
                  </a:cubicBezTo>
                  <a:cubicBezTo>
                    <a:pt x="2152" y="609"/>
                    <a:pt x="2690" y="0"/>
                    <a:pt x="2690" y="0"/>
                  </a:cubicBezTo>
                  <a:cubicBezTo>
                    <a:pt x="3228" y="0"/>
                    <a:pt x="3228" y="0"/>
                    <a:pt x="3228" y="0"/>
                  </a:cubicBezTo>
                  <a:cubicBezTo>
                    <a:pt x="39282" y="12182"/>
                    <a:pt x="39282" y="12182"/>
                    <a:pt x="39282" y="12182"/>
                  </a:cubicBezTo>
                  <a:cubicBezTo>
                    <a:pt x="45739" y="9746"/>
                    <a:pt x="52735" y="9137"/>
                    <a:pt x="59730" y="9137"/>
                  </a:cubicBezTo>
                  <a:cubicBezTo>
                    <a:pt x="93094" y="9137"/>
                    <a:pt x="119999" y="34111"/>
                    <a:pt x="119999" y="64568"/>
                  </a:cubicBezTo>
                  <a:cubicBezTo>
                    <a:pt x="119999" y="95025"/>
                    <a:pt x="93094" y="120000"/>
                    <a:pt x="59730" y="120000"/>
                  </a:cubicBezTo>
                  <a:close/>
                  <a:moveTo>
                    <a:pt x="59730" y="11573"/>
                  </a:moveTo>
                  <a:cubicBezTo>
                    <a:pt x="52735" y="11573"/>
                    <a:pt x="46278" y="12791"/>
                    <a:pt x="39820" y="15228"/>
                  </a:cubicBezTo>
                  <a:cubicBezTo>
                    <a:pt x="39282" y="15228"/>
                    <a:pt x="39282" y="15228"/>
                    <a:pt x="38744" y="15228"/>
                  </a:cubicBezTo>
                  <a:cubicBezTo>
                    <a:pt x="6457" y="4263"/>
                    <a:pt x="6457" y="4263"/>
                    <a:pt x="6457" y="4263"/>
                  </a:cubicBezTo>
                  <a:cubicBezTo>
                    <a:pt x="19910" y="24974"/>
                    <a:pt x="19910" y="24974"/>
                    <a:pt x="19910" y="24974"/>
                  </a:cubicBezTo>
                  <a:cubicBezTo>
                    <a:pt x="19910" y="25583"/>
                    <a:pt x="19910" y="26192"/>
                    <a:pt x="19372" y="26802"/>
                  </a:cubicBezTo>
                  <a:cubicBezTo>
                    <a:pt x="8609" y="37157"/>
                    <a:pt x="2152" y="50558"/>
                    <a:pt x="2152" y="64568"/>
                  </a:cubicBezTo>
                  <a:cubicBezTo>
                    <a:pt x="2152" y="93807"/>
                    <a:pt x="27982" y="117563"/>
                    <a:pt x="59730" y="117563"/>
                  </a:cubicBezTo>
                  <a:cubicBezTo>
                    <a:pt x="91479" y="117563"/>
                    <a:pt x="117309" y="93807"/>
                    <a:pt x="117309" y="64568"/>
                  </a:cubicBezTo>
                  <a:cubicBezTo>
                    <a:pt x="117309" y="35329"/>
                    <a:pt x="91479" y="11573"/>
                    <a:pt x="59730" y="1157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4"/>
            <p:cNvSpPr/>
            <p:nvPr/>
          </p:nvSpPr>
          <p:spPr>
            <a:xfrm>
              <a:off x="10914063" y="1881188"/>
              <a:ext cx="679500" cy="531900"/>
            </a:xfrm>
            <a:custGeom>
              <a:avLst/>
              <a:gdLst/>
              <a:ahLst/>
              <a:cxnLst/>
              <a:rect l="l" t="t" r="r" b="b"/>
              <a:pathLst>
                <a:path w="120000" h="120000" extrusionOk="0">
                  <a:moveTo>
                    <a:pt x="92598" y="86060"/>
                  </a:moveTo>
                  <a:cubicBezTo>
                    <a:pt x="90708" y="84848"/>
                    <a:pt x="87874" y="84848"/>
                    <a:pt x="85984" y="86060"/>
                  </a:cubicBezTo>
                  <a:cubicBezTo>
                    <a:pt x="79370" y="76363"/>
                    <a:pt x="79370" y="76363"/>
                    <a:pt x="79370" y="76363"/>
                  </a:cubicBezTo>
                  <a:cubicBezTo>
                    <a:pt x="80314" y="73939"/>
                    <a:pt x="82204" y="71515"/>
                    <a:pt x="83149" y="69090"/>
                  </a:cubicBezTo>
                  <a:cubicBezTo>
                    <a:pt x="85039" y="64242"/>
                    <a:pt x="85984" y="59393"/>
                    <a:pt x="85039" y="54545"/>
                  </a:cubicBezTo>
                  <a:cubicBezTo>
                    <a:pt x="104881" y="47272"/>
                    <a:pt x="104881" y="47272"/>
                    <a:pt x="104881" y="47272"/>
                  </a:cubicBezTo>
                  <a:cubicBezTo>
                    <a:pt x="105826" y="48484"/>
                    <a:pt x="106771" y="49696"/>
                    <a:pt x="107716" y="50909"/>
                  </a:cubicBezTo>
                  <a:cubicBezTo>
                    <a:pt x="111496" y="53333"/>
                    <a:pt x="116220" y="50909"/>
                    <a:pt x="118110" y="46060"/>
                  </a:cubicBezTo>
                  <a:cubicBezTo>
                    <a:pt x="120000" y="41212"/>
                    <a:pt x="119055" y="35151"/>
                    <a:pt x="115275" y="32727"/>
                  </a:cubicBezTo>
                  <a:cubicBezTo>
                    <a:pt x="111496" y="30303"/>
                    <a:pt x="106771" y="31515"/>
                    <a:pt x="104881" y="36363"/>
                  </a:cubicBezTo>
                  <a:cubicBezTo>
                    <a:pt x="103937" y="38787"/>
                    <a:pt x="103937" y="40000"/>
                    <a:pt x="103937" y="41212"/>
                  </a:cubicBezTo>
                  <a:cubicBezTo>
                    <a:pt x="84094" y="49696"/>
                    <a:pt x="84094" y="49696"/>
                    <a:pt x="84094" y="49696"/>
                  </a:cubicBezTo>
                  <a:cubicBezTo>
                    <a:pt x="82204" y="44848"/>
                    <a:pt x="79370" y="41212"/>
                    <a:pt x="76535" y="38787"/>
                  </a:cubicBezTo>
                  <a:cubicBezTo>
                    <a:pt x="70866" y="35151"/>
                    <a:pt x="64251" y="36363"/>
                    <a:pt x="58582" y="40000"/>
                  </a:cubicBezTo>
                  <a:cubicBezTo>
                    <a:pt x="44409" y="16969"/>
                    <a:pt x="44409" y="16969"/>
                    <a:pt x="44409" y="16969"/>
                  </a:cubicBezTo>
                  <a:cubicBezTo>
                    <a:pt x="45354" y="16969"/>
                    <a:pt x="45354" y="16969"/>
                    <a:pt x="45354" y="15757"/>
                  </a:cubicBezTo>
                  <a:cubicBezTo>
                    <a:pt x="47244" y="10909"/>
                    <a:pt x="46299" y="4848"/>
                    <a:pt x="42519" y="2424"/>
                  </a:cubicBezTo>
                  <a:cubicBezTo>
                    <a:pt x="37795" y="0"/>
                    <a:pt x="33070" y="1212"/>
                    <a:pt x="31181" y="6060"/>
                  </a:cubicBezTo>
                  <a:cubicBezTo>
                    <a:pt x="29291" y="10909"/>
                    <a:pt x="31181" y="18181"/>
                    <a:pt x="34960" y="20606"/>
                  </a:cubicBezTo>
                  <a:cubicBezTo>
                    <a:pt x="36850" y="21818"/>
                    <a:pt x="38740" y="21818"/>
                    <a:pt x="41574" y="20606"/>
                  </a:cubicBezTo>
                  <a:cubicBezTo>
                    <a:pt x="55748" y="43636"/>
                    <a:pt x="55748" y="43636"/>
                    <a:pt x="55748" y="43636"/>
                  </a:cubicBezTo>
                  <a:cubicBezTo>
                    <a:pt x="54803" y="44848"/>
                    <a:pt x="53858" y="46060"/>
                    <a:pt x="52913" y="48484"/>
                  </a:cubicBezTo>
                  <a:cubicBezTo>
                    <a:pt x="51023" y="53333"/>
                    <a:pt x="50078" y="58181"/>
                    <a:pt x="51023" y="63030"/>
                  </a:cubicBezTo>
                  <a:cubicBezTo>
                    <a:pt x="16062" y="76363"/>
                    <a:pt x="16062" y="76363"/>
                    <a:pt x="16062" y="76363"/>
                  </a:cubicBezTo>
                  <a:cubicBezTo>
                    <a:pt x="15118" y="75151"/>
                    <a:pt x="14173" y="73939"/>
                    <a:pt x="13228" y="72727"/>
                  </a:cubicBezTo>
                  <a:cubicBezTo>
                    <a:pt x="9448" y="70303"/>
                    <a:pt x="4724" y="72727"/>
                    <a:pt x="1889" y="77575"/>
                  </a:cubicBezTo>
                  <a:cubicBezTo>
                    <a:pt x="0" y="82424"/>
                    <a:pt x="1889" y="88484"/>
                    <a:pt x="5669" y="90909"/>
                  </a:cubicBezTo>
                  <a:cubicBezTo>
                    <a:pt x="9448" y="93333"/>
                    <a:pt x="14173" y="92121"/>
                    <a:pt x="16062" y="87272"/>
                  </a:cubicBezTo>
                  <a:cubicBezTo>
                    <a:pt x="17007" y="84848"/>
                    <a:pt x="17007" y="83636"/>
                    <a:pt x="17007" y="82424"/>
                  </a:cubicBezTo>
                  <a:cubicBezTo>
                    <a:pt x="51968" y="67878"/>
                    <a:pt x="51968" y="67878"/>
                    <a:pt x="51968" y="67878"/>
                  </a:cubicBezTo>
                  <a:cubicBezTo>
                    <a:pt x="53858" y="71515"/>
                    <a:pt x="55748" y="75151"/>
                    <a:pt x="57637" y="76363"/>
                  </a:cubicBezTo>
                  <a:cubicBezTo>
                    <a:pt x="49133" y="98181"/>
                    <a:pt x="49133" y="98181"/>
                    <a:pt x="49133" y="98181"/>
                  </a:cubicBezTo>
                  <a:cubicBezTo>
                    <a:pt x="46299" y="96969"/>
                    <a:pt x="42519" y="99393"/>
                    <a:pt x="40629" y="103030"/>
                  </a:cubicBezTo>
                  <a:cubicBezTo>
                    <a:pt x="38740" y="107878"/>
                    <a:pt x="39685" y="113939"/>
                    <a:pt x="44409" y="117575"/>
                  </a:cubicBezTo>
                  <a:cubicBezTo>
                    <a:pt x="48188" y="119999"/>
                    <a:pt x="52913" y="117575"/>
                    <a:pt x="54803" y="112727"/>
                  </a:cubicBezTo>
                  <a:cubicBezTo>
                    <a:pt x="56692" y="109090"/>
                    <a:pt x="55748" y="104242"/>
                    <a:pt x="52913" y="100606"/>
                  </a:cubicBezTo>
                  <a:cubicBezTo>
                    <a:pt x="62362" y="80000"/>
                    <a:pt x="62362" y="80000"/>
                    <a:pt x="62362" y="80000"/>
                  </a:cubicBezTo>
                  <a:cubicBezTo>
                    <a:pt x="66141" y="81212"/>
                    <a:pt x="70866" y="81212"/>
                    <a:pt x="75590" y="78787"/>
                  </a:cubicBezTo>
                  <a:cubicBezTo>
                    <a:pt x="82204" y="89696"/>
                    <a:pt x="82204" y="89696"/>
                    <a:pt x="82204" y="89696"/>
                  </a:cubicBezTo>
                  <a:cubicBezTo>
                    <a:pt x="82204" y="89696"/>
                    <a:pt x="82204" y="90909"/>
                    <a:pt x="82204" y="90909"/>
                  </a:cubicBezTo>
                  <a:cubicBezTo>
                    <a:pt x="80314" y="95757"/>
                    <a:pt x="82204" y="101818"/>
                    <a:pt x="85984" y="104242"/>
                  </a:cubicBezTo>
                  <a:cubicBezTo>
                    <a:pt x="89763" y="106666"/>
                    <a:pt x="94488" y="105454"/>
                    <a:pt x="96377" y="99393"/>
                  </a:cubicBezTo>
                  <a:cubicBezTo>
                    <a:pt x="98267" y="94545"/>
                    <a:pt x="96377" y="88484"/>
                    <a:pt x="92598" y="86060"/>
                  </a:cubicBezTo>
                  <a:close/>
                  <a:moveTo>
                    <a:pt x="36850" y="15757"/>
                  </a:moveTo>
                  <a:cubicBezTo>
                    <a:pt x="34960" y="14545"/>
                    <a:pt x="34015" y="10909"/>
                    <a:pt x="34960" y="9696"/>
                  </a:cubicBezTo>
                  <a:cubicBezTo>
                    <a:pt x="35905" y="7272"/>
                    <a:pt x="38740" y="6060"/>
                    <a:pt x="39685" y="7272"/>
                  </a:cubicBezTo>
                  <a:cubicBezTo>
                    <a:pt x="41574" y="8484"/>
                    <a:pt x="42519" y="10909"/>
                    <a:pt x="41574" y="13333"/>
                  </a:cubicBezTo>
                  <a:cubicBezTo>
                    <a:pt x="40629" y="15757"/>
                    <a:pt x="38740" y="15757"/>
                    <a:pt x="36850" y="15757"/>
                  </a:cubicBezTo>
                  <a:close/>
                  <a:moveTo>
                    <a:pt x="113385" y="37575"/>
                  </a:moveTo>
                  <a:cubicBezTo>
                    <a:pt x="114330" y="38787"/>
                    <a:pt x="115275" y="41212"/>
                    <a:pt x="114330" y="43636"/>
                  </a:cubicBezTo>
                  <a:cubicBezTo>
                    <a:pt x="113385" y="46060"/>
                    <a:pt x="111496" y="47272"/>
                    <a:pt x="109606" y="46060"/>
                  </a:cubicBezTo>
                  <a:cubicBezTo>
                    <a:pt x="107716" y="44848"/>
                    <a:pt x="107716" y="41212"/>
                    <a:pt x="108661" y="40000"/>
                  </a:cubicBezTo>
                  <a:cubicBezTo>
                    <a:pt x="109606" y="37575"/>
                    <a:pt x="111496" y="36363"/>
                    <a:pt x="113385" y="37575"/>
                  </a:cubicBezTo>
                  <a:close/>
                  <a:moveTo>
                    <a:pt x="7559" y="86060"/>
                  </a:moveTo>
                  <a:cubicBezTo>
                    <a:pt x="5669" y="84848"/>
                    <a:pt x="5669" y="82424"/>
                    <a:pt x="6614" y="80000"/>
                  </a:cubicBezTo>
                  <a:cubicBezTo>
                    <a:pt x="6614" y="77575"/>
                    <a:pt x="9448" y="76363"/>
                    <a:pt x="10393" y="77575"/>
                  </a:cubicBezTo>
                  <a:cubicBezTo>
                    <a:pt x="12283" y="78787"/>
                    <a:pt x="13228" y="82424"/>
                    <a:pt x="12283" y="83636"/>
                  </a:cubicBezTo>
                  <a:cubicBezTo>
                    <a:pt x="11338" y="86060"/>
                    <a:pt x="9448" y="87272"/>
                    <a:pt x="7559" y="86060"/>
                  </a:cubicBezTo>
                  <a:close/>
                  <a:moveTo>
                    <a:pt x="51023" y="110303"/>
                  </a:moveTo>
                  <a:cubicBezTo>
                    <a:pt x="50078" y="112727"/>
                    <a:pt x="48188" y="112727"/>
                    <a:pt x="46299" y="111515"/>
                  </a:cubicBezTo>
                  <a:cubicBezTo>
                    <a:pt x="44409" y="110303"/>
                    <a:pt x="43464" y="107878"/>
                    <a:pt x="44409" y="105454"/>
                  </a:cubicBezTo>
                  <a:cubicBezTo>
                    <a:pt x="45354" y="104242"/>
                    <a:pt x="47244" y="103030"/>
                    <a:pt x="49133" y="104242"/>
                  </a:cubicBezTo>
                  <a:cubicBezTo>
                    <a:pt x="51023" y="105454"/>
                    <a:pt x="51968" y="107878"/>
                    <a:pt x="51023" y="110303"/>
                  </a:cubicBezTo>
                  <a:close/>
                  <a:moveTo>
                    <a:pt x="62362" y="73939"/>
                  </a:moveTo>
                  <a:cubicBezTo>
                    <a:pt x="55748" y="69090"/>
                    <a:pt x="52913" y="59393"/>
                    <a:pt x="56692" y="50909"/>
                  </a:cubicBezTo>
                  <a:cubicBezTo>
                    <a:pt x="59527" y="42424"/>
                    <a:pt x="68031" y="40000"/>
                    <a:pt x="73700" y="43636"/>
                  </a:cubicBezTo>
                  <a:cubicBezTo>
                    <a:pt x="80314" y="48484"/>
                    <a:pt x="83149" y="58181"/>
                    <a:pt x="79370" y="66666"/>
                  </a:cubicBezTo>
                  <a:cubicBezTo>
                    <a:pt x="75590" y="75151"/>
                    <a:pt x="68031" y="77575"/>
                    <a:pt x="62362" y="73939"/>
                  </a:cubicBezTo>
                  <a:close/>
                  <a:moveTo>
                    <a:pt x="87874" y="99393"/>
                  </a:moveTo>
                  <a:cubicBezTo>
                    <a:pt x="85984" y="98181"/>
                    <a:pt x="85039" y="95757"/>
                    <a:pt x="85984" y="93333"/>
                  </a:cubicBezTo>
                  <a:cubicBezTo>
                    <a:pt x="86929" y="90909"/>
                    <a:pt x="88818" y="89696"/>
                    <a:pt x="90708" y="90909"/>
                  </a:cubicBezTo>
                  <a:cubicBezTo>
                    <a:pt x="92598" y="92121"/>
                    <a:pt x="93543" y="94545"/>
                    <a:pt x="92598" y="96969"/>
                  </a:cubicBezTo>
                  <a:cubicBezTo>
                    <a:pt x="91653" y="99393"/>
                    <a:pt x="89763" y="100606"/>
                    <a:pt x="87874" y="9939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83"/>
        <p:cNvGrpSpPr/>
        <p:nvPr/>
      </p:nvGrpSpPr>
      <p:grpSpPr>
        <a:xfrm>
          <a:off x="0" y="0"/>
          <a:ext cx="0" cy="0"/>
          <a:chOff x="0" y="0"/>
          <a:chExt cx="0" cy="0"/>
        </a:xfrm>
      </p:grpSpPr>
      <p:sp>
        <p:nvSpPr>
          <p:cNvPr id="84" name="Google Shape;84;p5"/>
          <p:cNvSpPr/>
          <p:nvPr/>
        </p:nvSpPr>
        <p:spPr>
          <a:xfrm>
            <a:off x="8808000" y="2944373"/>
            <a:ext cx="336000" cy="9696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txBox="1">
            <a:spLocks noGrp="1"/>
          </p:cNvSpPr>
          <p:nvPr>
            <p:ph type="sldNum" idx="12"/>
          </p:nvPr>
        </p:nvSpPr>
        <p:spPr>
          <a:xfrm>
            <a:off x="8808000" y="2944373"/>
            <a:ext cx="336000" cy="969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86" name="Google Shape;86;p5"/>
          <p:cNvSpPr/>
          <p:nvPr/>
        </p:nvSpPr>
        <p:spPr>
          <a:xfrm>
            <a:off x="0" y="0"/>
            <a:ext cx="60960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txBox="1">
            <a:spLocks noGrp="1"/>
          </p:cNvSpPr>
          <p:nvPr>
            <p:ph type="title"/>
          </p:nvPr>
        </p:nvSpPr>
        <p:spPr>
          <a:xfrm>
            <a:off x="457200" y="782633"/>
            <a:ext cx="5138700" cy="1143300"/>
          </a:xfrm>
          <a:prstGeom prst="rect">
            <a:avLst/>
          </a:prstGeom>
        </p:spPr>
        <p:txBody>
          <a:bodyPr spcFirstLastPara="1" wrap="square" lIns="91425" tIns="91425" rIns="91425" bIns="91425" anchor="b" anchorCtr="0"/>
          <a:lstStyle>
            <a:lvl1pPr lvl="0" rtl="0">
              <a:spcBef>
                <a:spcPts val="0"/>
              </a:spcBef>
              <a:spcAft>
                <a:spcPts val="0"/>
              </a:spcAft>
              <a:buClr>
                <a:srgbClr val="45818E"/>
              </a:buClr>
              <a:buSzPts val="3000"/>
              <a:buNone/>
              <a:defRPr>
                <a:solidFill>
                  <a:srgbClr val="45818E"/>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8" name="Google Shape;88;p5"/>
          <p:cNvSpPr txBox="1">
            <a:spLocks noGrp="1"/>
          </p:cNvSpPr>
          <p:nvPr>
            <p:ph type="body" idx="1"/>
          </p:nvPr>
        </p:nvSpPr>
        <p:spPr>
          <a:xfrm>
            <a:off x="457200" y="2209800"/>
            <a:ext cx="5138700" cy="4241100"/>
          </a:xfrm>
          <a:prstGeom prst="rect">
            <a:avLst/>
          </a:prstGeom>
        </p:spPr>
        <p:txBody>
          <a:bodyPr spcFirstLastPara="1" wrap="square" lIns="91425" tIns="91425" rIns="91425" bIns="91425" anchor="t" anchorCtr="0"/>
          <a:lstStyle>
            <a:lvl1pPr marL="457200" lvl="0" indent="-381000" rtl="0">
              <a:spcBef>
                <a:spcPts val="600"/>
              </a:spcBef>
              <a:spcAft>
                <a:spcPts val="0"/>
              </a:spcAft>
              <a:buClr>
                <a:srgbClr val="76A5AF"/>
              </a:buClr>
              <a:buSzPts val="2400"/>
              <a:buChar char="▹"/>
              <a:defRPr/>
            </a:lvl1pPr>
            <a:lvl2pPr marL="914400" lvl="1" indent="-381000" rtl="0">
              <a:spcBef>
                <a:spcPts val="0"/>
              </a:spcBef>
              <a:spcAft>
                <a:spcPts val="0"/>
              </a:spcAft>
              <a:buClr>
                <a:srgbClr val="45818E"/>
              </a:buClr>
              <a:buSzPts val="2400"/>
              <a:buChar char="￭"/>
              <a:defRPr/>
            </a:lvl2pPr>
            <a:lvl3pPr marL="1371600" lvl="2" indent="-381000" rtl="0">
              <a:spcBef>
                <a:spcPts val="0"/>
              </a:spcBef>
              <a:spcAft>
                <a:spcPts val="0"/>
              </a:spcAft>
              <a:buClr>
                <a:srgbClr val="76A5AF"/>
              </a:buClr>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grpSp>
        <p:nvGrpSpPr>
          <p:cNvPr id="89" name="Google Shape;89;p5"/>
          <p:cNvGrpSpPr/>
          <p:nvPr/>
        </p:nvGrpSpPr>
        <p:grpSpPr>
          <a:xfrm>
            <a:off x="6422240" y="-111"/>
            <a:ext cx="1652475" cy="3026924"/>
            <a:chOff x="0" y="855663"/>
            <a:chExt cx="1652475" cy="2270250"/>
          </a:xfrm>
        </p:grpSpPr>
        <p:sp>
          <p:nvSpPr>
            <p:cNvPr id="90" name="Google Shape;90;p5"/>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5"/>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5"/>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5"/>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5"/>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5"/>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5"/>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5"/>
            <p:cNvSpPr/>
            <p:nvPr/>
          </p:nvSpPr>
          <p:spPr>
            <a:xfrm>
              <a:off x="1476375" y="2262188"/>
              <a:ext cx="176100" cy="723900"/>
            </a:xfrm>
            <a:custGeom>
              <a:avLst/>
              <a:gdLst/>
              <a:ahLst/>
              <a:cxnLst/>
              <a:rect l="l" t="t" r="r" b="b"/>
              <a:pathLst>
                <a:path w="120000" h="120000" extrusionOk="0">
                  <a:moveTo>
                    <a:pt x="112727" y="68444"/>
                  </a:moveTo>
                  <a:cubicBezTo>
                    <a:pt x="109090" y="68444"/>
                    <a:pt x="105454" y="69333"/>
                    <a:pt x="105454" y="70222"/>
                  </a:cubicBezTo>
                  <a:cubicBezTo>
                    <a:pt x="105454" y="104888"/>
                    <a:pt x="105454" y="104888"/>
                    <a:pt x="105454" y="104888"/>
                  </a:cubicBezTo>
                  <a:cubicBezTo>
                    <a:pt x="105454" y="107555"/>
                    <a:pt x="98181" y="110222"/>
                    <a:pt x="87272" y="111111"/>
                  </a:cubicBezTo>
                  <a:cubicBezTo>
                    <a:pt x="87272" y="83555"/>
                    <a:pt x="87272" y="83555"/>
                    <a:pt x="87272" y="83555"/>
                  </a:cubicBezTo>
                  <a:cubicBezTo>
                    <a:pt x="87272" y="83555"/>
                    <a:pt x="87272" y="83555"/>
                    <a:pt x="87272" y="83555"/>
                  </a:cubicBezTo>
                  <a:cubicBezTo>
                    <a:pt x="87272" y="24000"/>
                    <a:pt x="87272" y="24000"/>
                    <a:pt x="87272" y="24000"/>
                  </a:cubicBezTo>
                  <a:cubicBezTo>
                    <a:pt x="87272" y="24000"/>
                    <a:pt x="87272" y="24000"/>
                    <a:pt x="87272" y="23111"/>
                  </a:cubicBezTo>
                  <a:cubicBezTo>
                    <a:pt x="87272" y="23111"/>
                    <a:pt x="87272" y="23111"/>
                    <a:pt x="87272" y="23111"/>
                  </a:cubicBezTo>
                  <a:cubicBezTo>
                    <a:pt x="87272" y="23111"/>
                    <a:pt x="87272" y="23111"/>
                    <a:pt x="87272" y="23111"/>
                  </a:cubicBezTo>
                  <a:cubicBezTo>
                    <a:pt x="87272" y="23111"/>
                    <a:pt x="87272" y="23111"/>
                    <a:pt x="87272" y="23111"/>
                  </a:cubicBezTo>
                  <a:cubicBezTo>
                    <a:pt x="50909" y="1777"/>
                    <a:pt x="50909" y="1777"/>
                    <a:pt x="50909" y="1777"/>
                  </a:cubicBezTo>
                  <a:cubicBezTo>
                    <a:pt x="50909" y="888"/>
                    <a:pt x="47272" y="0"/>
                    <a:pt x="43636" y="0"/>
                  </a:cubicBezTo>
                  <a:cubicBezTo>
                    <a:pt x="40000" y="0"/>
                    <a:pt x="36363" y="888"/>
                    <a:pt x="36363" y="1777"/>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4000"/>
                    <a:pt x="0" y="24000"/>
                    <a:pt x="0" y="24000"/>
                  </a:cubicBezTo>
                  <a:cubicBezTo>
                    <a:pt x="0" y="83555"/>
                    <a:pt x="0" y="83555"/>
                    <a:pt x="0" y="83555"/>
                  </a:cubicBezTo>
                  <a:cubicBezTo>
                    <a:pt x="0" y="117333"/>
                    <a:pt x="0" y="117333"/>
                    <a:pt x="0" y="117333"/>
                  </a:cubicBezTo>
                  <a:cubicBezTo>
                    <a:pt x="0" y="118222"/>
                    <a:pt x="0" y="119111"/>
                    <a:pt x="3636" y="119111"/>
                  </a:cubicBezTo>
                  <a:cubicBezTo>
                    <a:pt x="3636" y="119111"/>
                    <a:pt x="7272" y="120000"/>
                    <a:pt x="7272" y="120000"/>
                  </a:cubicBezTo>
                  <a:cubicBezTo>
                    <a:pt x="76363" y="120000"/>
                    <a:pt x="76363" y="120000"/>
                    <a:pt x="76363" y="120000"/>
                  </a:cubicBezTo>
                  <a:cubicBezTo>
                    <a:pt x="83636" y="120000"/>
                    <a:pt x="87272" y="119111"/>
                    <a:pt x="87272" y="117333"/>
                  </a:cubicBezTo>
                  <a:cubicBezTo>
                    <a:pt x="87272" y="115555"/>
                    <a:pt x="87272" y="115555"/>
                    <a:pt x="87272" y="115555"/>
                  </a:cubicBezTo>
                  <a:cubicBezTo>
                    <a:pt x="105454" y="114666"/>
                    <a:pt x="120000" y="110222"/>
                    <a:pt x="120000" y="104888"/>
                  </a:cubicBezTo>
                  <a:cubicBezTo>
                    <a:pt x="120000" y="70222"/>
                    <a:pt x="120000" y="70222"/>
                    <a:pt x="120000" y="70222"/>
                  </a:cubicBezTo>
                  <a:cubicBezTo>
                    <a:pt x="120000" y="69333"/>
                    <a:pt x="116363" y="68444"/>
                    <a:pt x="112727" y="68444"/>
                  </a:cubicBezTo>
                  <a:close/>
                  <a:moveTo>
                    <a:pt x="69090" y="80888"/>
                  </a:moveTo>
                  <a:cubicBezTo>
                    <a:pt x="18181" y="80888"/>
                    <a:pt x="18181" y="80888"/>
                    <a:pt x="18181" y="80888"/>
                  </a:cubicBezTo>
                  <a:cubicBezTo>
                    <a:pt x="18181" y="25777"/>
                    <a:pt x="18181" y="25777"/>
                    <a:pt x="18181" y="25777"/>
                  </a:cubicBezTo>
                  <a:cubicBezTo>
                    <a:pt x="69090" y="25777"/>
                    <a:pt x="69090" y="25777"/>
                    <a:pt x="69090" y="25777"/>
                  </a:cubicBezTo>
                  <a:lnTo>
                    <a:pt x="69090" y="80888"/>
                  </a:lnTo>
                  <a:close/>
                  <a:moveTo>
                    <a:pt x="43636" y="8000"/>
                  </a:moveTo>
                  <a:cubicBezTo>
                    <a:pt x="65454" y="21333"/>
                    <a:pt x="65454" y="21333"/>
                    <a:pt x="65454" y="21333"/>
                  </a:cubicBezTo>
                  <a:cubicBezTo>
                    <a:pt x="21818" y="21333"/>
                    <a:pt x="21818" y="21333"/>
                    <a:pt x="21818" y="21333"/>
                  </a:cubicBezTo>
                  <a:lnTo>
                    <a:pt x="43636" y="8000"/>
                  </a:lnTo>
                  <a:close/>
                  <a:moveTo>
                    <a:pt x="18181" y="115555"/>
                  </a:moveTo>
                  <a:cubicBezTo>
                    <a:pt x="18181" y="85333"/>
                    <a:pt x="18181" y="85333"/>
                    <a:pt x="18181" y="85333"/>
                  </a:cubicBezTo>
                  <a:cubicBezTo>
                    <a:pt x="69090" y="85333"/>
                    <a:pt x="69090" y="85333"/>
                    <a:pt x="69090" y="85333"/>
                  </a:cubicBezTo>
                  <a:cubicBezTo>
                    <a:pt x="69090" y="115555"/>
                    <a:pt x="69090" y="115555"/>
                    <a:pt x="69090" y="115555"/>
                  </a:cubicBezTo>
                  <a:lnTo>
                    <a:pt x="18181" y="11555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5"/>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9" name="Google Shape;99;p5"/>
          <p:cNvGrpSpPr/>
          <p:nvPr/>
        </p:nvGrpSpPr>
        <p:grpSpPr>
          <a:xfrm>
            <a:off x="7106138" y="3566366"/>
            <a:ext cx="1551087" cy="3291418"/>
            <a:chOff x="715963" y="3538538"/>
            <a:chExt cx="1551087" cy="2468625"/>
          </a:xfrm>
        </p:grpSpPr>
        <p:sp>
          <p:nvSpPr>
            <p:cNvPr id="100" name="Google Shape;100;p5"/>
            <p:cNvSpPr/>
            <p:nvPr/>
          </p:nvSpPr>
          <p:spPr>
            <a:xfrm>
              <a:off x="785813" y="4429125"/>
              <a:ext cx="15900" cy="33300"/>
            </a:xfrm>
            <a:custGeom>
              <a:avLst/>
              <a:gdLst/>
              <a:ahLst/>
              <a:cxnLst/>
              <a:rect l="l" t="t" r="r" b="b"/>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5"/>
            <p:cNvSpPr/>
            <p:nvPr/>
          </p:nvSpPr>
          <p:spPr>
            <a:xfrm>
              <a:off x="817563" y="4429125"/>
              <a:ext cx="15900" cy="33300"/>
            </a:xfrm>
            <a:custGeom>
              <a:avLst/>
              <a:gdLst/>
              <a:ahLst/>
              <a:cxnLst/>
              <a:rect l="l" t="t" r="r" b="b"/>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5"/>
            <p:cNvSpPr/>
            <p:nvPr/>
          </p:nvSpPr>
          <p:spPr>
            <a:xfrm>
              <a:off x="715963" y="4392613"/>
              <a:ext cx="187200" cy="401700"/>
            </a:xfrm>
            <a:custGeom>
              <a:avLst/>
              <a:gdLst/>
              <a:ahLst/>
              <a:cxnLst/>
              <a:rect l="l" t="t" r="r" b="b"/>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5"/>
            <p:cNvSpPr/>
            <p:nvPr/>
          </p:nvSpPr>
          <p:spPr>
            <a:xfrm>
              <a:off x="758825" y="4521200"/>
              <a:ext cx="101700" cy="27000"/>
            </a:xfrm>
            <a:custGeom>
              <a:avLst/>
              <a:gdLst/>
              <a:ahLst/>
              <a:cxnLst/>
              <a:rect l="l" t="t" r="r" b="b"/>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5"/>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5"/>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5"/>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5"/>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5"/>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5"/>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5"/>
            <p:cNvSpPr/>
            <p:nvPr/>
          </p:nvSpPr>
          <p:spPr>
            <a:xfrm>
              <a:off x="1555750" y="4462463"/>
              <a:ext cx="711300" cy="1544700"/>
            </a:xfrm>
            <a:custGeom>
              <a:avLst/>
              <a:gdLst/>
              <a:ahLst/>
              <a:cxnLst/>
              <a:rect l="l" t="t" r="r" b="b"/>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11"/>
        <p:cNvGrpSpPr/>
        <p:nvPr/>
      </p:nvGrpSpPr>
      <p:grpSpPr>
        <a:xfrm>
          <a:off x="0" y="0"/>
          <a:ext cx="0" cy="0"/>
          <a:chOff x="0" y="0"/>
          <a:chExt cx="0" cy="0"/>
        </a:xfrm>
      </p:grpSpPr>
      <p:sp>
        <p:nvSpPr>
          <p:cNvPr id="112" name="Google Shape;112;p6"/>
          <p:cNvSpPr/>
          <p:nvPr/>
        </p:nvSpPr>
        <p:spPr>
          <a:xfrm>
            <a:off x="8808000" y="2944373"/>
            <a:ext cx="336000" cy="9696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0" y="0"/>
            <a:ext cx="60960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txBox="1">
            <a:spLocks noGrp="1"/>
          </p:cNvSpPr>
          <p:nvPr>
            <p:ph type="title"/>
          </p:nvPr>
        </p:nvSpPr>
        <p:spPr>
          <a:xfrm>
            <a:off x="457200" y="782633"/>
            <a:ext cx="5138700" cy="1143300"/>
          </a:xfrm>
          <a:prstGeom prst="rect">
            <a:avLst/>
          </a:prstGeom>
        </p:spPr>
        <p:txBody>
          <a:bodyPr spcFirstLastPara="1" wrap="square" lIns="91425" tIns="91425" rIns="91425" bIns="91425" anchor="b" anchorCtr="0"/>
          <a:lstStyle>
            <a:lvl1pPr lvl="0" rtl="0">
              <a:spcBef>
                <a:spcPts val="0"/>
              </a:spcBef>
              <a:spcAft>
                <a:spcPts val="0"/>
              </a:spcAft>
              <a:buClr>
                <a:srgbClr val="76A5AF"/>
              </a:buClr>
              <a:buSzPts val="3000"/>
              <a:buNone/>
              <a:defRPr>
                <a:solidFill>
                  <a:srgbClr val="76A5AF"/>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5" name="Google Shape;115;p6"/>
          <p:cNvSpPr txBox="1">
            <a:spLocks noGrp="1"/>
          </p:cNvSpPr>
          <p:nvPr>
            <p:ph type="body" idx="1"/>
          </p:nvPr>
        </p:nvSpPr>
        <p:spPr>
          <a:xfrm>
            <a:off x="457200" y="2229733"/>
            <a:ext cx="2494200" cy="4206900"/>
          </a:xfrm>
          <a:prstGeom prst="rect">
            <a:avLst/>
          </a:prstGeom>
        </p:spPr>
        <p:txBody>
          <a:bodyPr spcFirstLastPara="1" wrap="square" lIns="91425" tIns="91425" rIns="91425" bIns="91425" anchor="t" anchorCtr="0"/>
          <a:lstStyle>
            <a:lvl1pPr marL="457200" lvl="0" indent="-342900" rtl="0">
              <a:spcBef>
                <a:spcPts val="600"/>
              </a:spcBef>
              <a:spcAft>
                <a:spcPts val="0"/>
              </a:spcAft>
              <a:buClr>
                <a:srgbClr val="45818E"/>
              </a:buClr>
              <a:buSzPts val="1800"/>
              <a:buChar char="▹"/>
              <a:defRPr sz="1800"/>
            </a:lvl1pPr>
            <a:lvl2pPr marL="914400" lvl="1" indent="-342900" rtl="0">
              <a:spcBef>
                <a:spcPts val="0"/>
              </a:spcBef>
              <a:spcAft>
                <a:spcPts val="0"/>
              </a:spcAft>
              <a:buClr>
                <a:srgbClr val="134F5C"/>
              </a:buClr>
              <a:buSzPts val="1800"/>
              <a:buChar char="￭"/>
              <a:defRPr sz="1800"/>
            </a:lvl2pPr>
            <a:lvl3pPr marL="1371600" lvl="2" indent="-342900" rtl="0">
              <a:spcBef>
                <a:spcPts val="0"/>
              </a:spcBef>
              <a:spcAft>
                <a:spcPts val="0"/>
              </a:spcAft>
              <a:buClr>
                <a:srgbClr val="76A5AF"/>
              </a:buClr>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16" name="Google Shape;116;p6"/>
          <p:cNvSpPr txBox="1">
            <a:spLocks noGrp="1"/>
          </p:cNvSpPr>
          <p:nvPr>
            <p:ph type="body" idx="2"/>
          </p:nvPr>
        </p:nvSpPr>
        <p:spPr>
          <a:xfrm>
            <a:off x="3101652" y="2229733"/>
            <a:ext cx="2494200" cy="4206900"/>
          </a:xfrm>
          <a:prstGeom prst="rect">
            <a:avLst/>
          </a:prstGeom>
        </p:spPr>
        <p:txBody>
          <a:bodyPr spcFirstLastPara="1" wrap="square" lIns="91425" tIns="91425" rIns="91425" bIns="91425" anchor="t" anchorCtr="0"/>
          <a:lstStyle>
            <a:lvl1pPr marL="457200" lvl="0" indent="-342900" rtl="0">
              <a:spcBef>
                <a:spcPts val="600"/>
              </a:spcBef>
              <a:spcAft>
                <a:spcPts val="0"/>
              </a:spcAft>
              <a:buClr>
                <a:srgbClr val="76A5AF"/>
              </a:buClr>
              <a:buSzPts val="1800"/>
              <a:buChar char="▹"/>
              <a:defRPr sz="1800"/>
            </a:lvl1pPr>
            <a:lvl2pPr marL="914400" lvl="1" indent="-342900" rtl="0">
              <a:spcBef>
                <a:spcPts val="0"/>
              </a:spcBef>
              <a:spcAft>
                <a:spcPts val="0"/>
              </a:spcAft>
              <a:buClr>
                <a:srgbClr val="45818E"/>
              </a:buClr>
              <a:buSzPts val="1800"/>
              <a:buChar char="￭"/>
              <a:defRPr sz="1800"/>
            </a:lvl2pPr>
            <a:lvl3pPr marL="1371600" lvl="2" indent="-342900" rtl="0">
              <a:spcBef>
                <a:spcPts val="0"/>
              </a:spcBef>
              <a:spcAft>
                <a:spcPts val="0"/>
              </a:spcAft>
              <a:buClr>
                <a:srgbClr val="76A5AF"/>
              </a:buClr>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17" name="Google Shape;117;p6"/>
          <p:cNvSpPr txBox="1">
            <a:spLocks noGrp="1"/>
          </p:cNvSpPr>
          <p:nvPr>
            <p:ph type="sldNum" idx="12"/>
          </p:nvPr>
        </p:nvSpPr>
        <p:spPr>
          <a:xfrm>
            <a:off x="8808000" y="2944233"/>
            <a:ext cx="336000" cy="969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118" name="Google Shape;118;p6"/>
          <p:cNvGrpSpPr/>
          <p:nvPr/>
        </p:nvGrpSpPr>
        <p:grpSpPr>
          <a:xfrm>
            <a:off x="6489150" y="-28"/>
            <a:ext cx="1882725" cy="3261518"/>
            <a:chOff x="3357563" y="850900"/>
            <a:chExt cx="1882725" cy="2446200"/>
          </a:xfrm>
        </p:grpSpPr>
        <p:sp>
          <p:nvSpPr>
            <p:cNvPr id="119" name="Google Shape;119;p6"/>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6"/>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6"/>
            <p:cNvSpPr/>
            <p:nvPr/>
          </p:nvSpPr>
          <p:spPr>
            <a:xfrm>
              <a:off x="4829175" y="2943225"/>
              <a:ext cx="250800" cy="252300"/>
            </a:xfrm>
            <a:custGeom>
              <a:avLst/>
              <a:gdLst/>
              <a:ahLst/>
              <a:cxnLst/>
              <a:rect l="l" t="t" r="r" b="b"/>
              <a:pathLst>
                <a:path w="120000" h="120000" extrusionOk="0">
                  <a:moveTo>
                    <a:pt x="58723" y="120000"/>
                  </a:moveTo>
                  <a:cubicBezTo>
                    <a:pt x="25531" y="120000"/>
                    <a:pt x="0" y="91914"/>
                    <a:pt x="0" y="58723"/>
                  </a:cubicBezTo>
                  <a:cubicBezTo>
                    <a:pt x="0" y="28085"/>
                    <a:pt x="25531" y="0"/>
                    <a:pt x="58723" y="0"/>
                  </a:cubicBezTo>
                  <a:cubicBezTo>
                    <a:pt x="91914" y="0"/>
                    <a:pt x="120000" y="28085"/>
                    <a:pt x="120000" y="58723"/>
                  </a:cubicBezTo>
                  <a:cubicBezTo>
                    <a:pt x="120000" y="91914"/>
                    <a:pt x="91914" y="120000"/>
                    <a:pt x="58723" y="120000"/>
                  </a:cubicBezTo>
                  <a:close/>
                  <a:moveTo>
                    <a:pt x="58723" y="12765"/>
                  </a:moveTo>
                  <a:cubicBezTo>
                    <a:pt x="33191" y="12765"/>
                    <a:pt x="12765" y="33191"/>
                    <a:pt x="12765" y="58723"/>
                  </a:cubicBezTo>
                  <a:cubicBezTo>
                    <a:pt x="12765" y="86808"/>
                    <a:pt x="33191" y="107234"/>
                    <a:pt x="58723" y="107234"/>
                  </a:cubicBezTo>
                  <a:cubicBezTo>
                    <a:pt x="84255" y="107234"/>
                    <a:pt x="104680" y="86808"/>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6"/>
            <p:cNvSpPr/>
            <p:nvPr/>
          </p:nvSpPr>
          <p:spPr>
            <a:xfrm>
              <a:off x="4887913" y="2825750"/>
              <a:ext cx="250800" cy="252300"/>
            </a:xfrm>
            <a:custGeom>
              <a:avLst/>
              <a:gdLst/>
              <a:ahLst/>
              <a:cxnLst/>
              <a:rect l="l" t="t" r="r" b="b"/>
              <a:pathLst>
                <a:path w="120000" h="120000" extrusionOk="0">
                  <a:moveTo>
                    <a:pt x="102127" y="40851"/>
                  </a:moveTo>
                  <a:cubicBezTo>
                    <a:pt x="104680" y="45957"/>
                    <a:pt x="104680" y="53617"/>
                    <a:pt x="104680" y="58723"/>
                  </a:cubicBezTo>
                  <a:cubicBezTo>
                    <a:pt x="104680" y="84255"/>
                    <a:pt x="84255" y="107234"/>
                    <a:pt x="58723" y="107234"/>
                  </a:cubicBezTo>
                  <a:cubicBezTo>
                    <a:pt x="33191" y="107234"/>
                    <a:pt x="12765" y="84255"/>
                    <a:pt x="12765" y="58723"/>
                  </a:cubicBezTo>
                  <a:cubicBezTo>
                    <a:pt x="12765" y="33191"/>
                    <a:pt x="33191" y="12765"/>
                    <a:pt x="58723" y="12765"/>
                  </a:cubicBezTo>
                  <a:cubicBezTo>
                    <a:pt x="66382" y="12765"/>
                    <a:pt x="74042" y="15319"/>
                    <a:pt x="79148" y="17872"/>
                  </a:cubicBezTo>
                  <a:cubicBezTo>
                    <a:pt x="79148" y="15319"/>
                    <a:pt x="79148" y="10212"/>
                    <a:pt x="76595" y="7659"/>
                  </a:cubicBezTo>
                  <a:cubicBezTo>
                    <a:pt x="76595" y="5106"/>
                    <a:pt x="76595" y="5106"/>
                    <a:pt x="76595" y="2553"/>
                  </a:cubicBezTo>
                  <a:cubicBezTo>
                    <a:pt x="71489" y="0"/>
                    <a:pt x="66382" y="0"/>
                    <a:pt x="58723" y="0"/>
                  </a:cubicBezTo>
                  <a:cubicBezTo>
                    <a:pt x="25531" y="0"/>
                    <a:pt x="0" y="25531"/>
                    <a:pt x="0" y="58723"/>
                  </a:cubicBezTo>
                  <a:cubicBezTo>
                    <a:pt x="0" y="91914"/>
                    <a:pt x="25531" y="120000"/>
                    <a:pt x="58723" y="120000"/>
                  </a:cubicBezTo>
                  <a:cubicBezTo>
                    <a:pt x="91914" y="120000"/>
                    <a:pt x="120000" y="91914"/>
                    <a:pt x="120000" y="58723"/>
                  </a:cubicBezTo>
                  <a:cubicBezTo>
                    <a:pt x="120000" y="53617"/>
                    <a:pt x="117446" y="45957"/>
                    <a:pt x="114893" y="38297"/>
                  </a:cubicBezTo>
                  <a:cubicBezTo>
                    <a:pt x="109787" y="38297"/>
                    <a:pt x="107234" y="40851"/>
                    <a:pt x="102127" y="4085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6"/>
            <p:cNvSpPr/>
            <p:nvPr/>
          </p:nvSpPr>
          <p:spPr>
            <a:xfrm>
              <a:off x="4770438" y="2825750"/>
              <a:ext cx="250800" cy="252300"/>
            </a:xfrm>
            <a:custGeom>
              <a:avLst/>
              <a:gdLst/>
              <a:ahLst/>
              <a:cxnLst/>
              <a:rect l="l" t="t" r="r" b="b"/>
              <a:pathLst>
                <a:path w="120000" h="120000" extrusionOk="0">
                  <a:moveTo>
                    <a:pt x="58723" y="120000"/>
                  </a:moveTo>
                  <a:cubicBezTo>
                    <a:pt x="25531" y="120000"/>
                    <a:pt x="0" y="91914"/>
                    <a:pt x="0" y="58723"/>
                  </a:cubicBezTo>
                  <a:cubicBezTo>
                    <a:pt x="0" y="25531"/>
                    <a:pt x="25531" y="0"/>
                    <a:pt x="58723" y="0"/>
                  </a:cubicBezTo>
                  <a:cubicBezTo>
                    <a:pt x="91914" y="0"/>
                    <a:pt x="120000" y="25531"/>
                    <a:pt x="120000" y="58723"/>
                  </a:cubicBezTo>
                  <a:cubicBezTo>
                    <a:pt x="120000" y="91914"/>
                    <a:pt x="91914" y="120000"/>
                    <a:pt x="58723" y="120000"/>
                  </a:cubicBezTo>
                  <a:close/>
                  <a:moveTo>
                    <a:pt x="58723" y="12765"/>
                  </a:moveTo>
                  <a:cubicBezTo>
                    <a:pt x="33191" y="12765"/>
                    <a:pt x="12765" y="33191"/>
                    <a:pt x="12765" y="58723"/>
                  </a:cubicBezTo>
                  <a:cubicBezTo>
                    <a:pt x="12765" y="84255"/>
                    <a:pt x="33191" y="107234"/>
                    <a:pt x="58723" y="107234"/>
                  </a:cubicBezTo>
                  <a:cubicBezTo>
                    <a:pt x="84255" y="107234"/>
                    <a:pt x="104680" y="84255"/>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6"/>
            <p:cNvSpPr/>
            <p:nvPr/>
          </p:nvSpPr>
          <p:spPr>
            <a:xfrm>
              <a:off x="4448175" y="1768475"/>
              <a:ext cx="577800" cy="579300"/>
            </a:xfrm>
            <a:custGeom>
              <a:avLst/>
              <a:gdLst/>
              <a:ahLst/>
              <a:cxnLst/>
              <a:rect l="l" t="t" r="r" b="b"/>
              <a:pathLst>
                <a:path w="120000" h="120000" extrusionOk="0">
                  <a:moveTo>
                    <a:pt x="116666" y="120000"/>
                  </a:moveTo>
                  <a:cubicBezTo>
                    <a:pt x="2222" y="120000"/>
                    <a:pt x="2222" y="120000"/>
                    <a:pt x="2222" y="120000"/>
                  </a:cubicBezTo>
                  <a:cubicBezTo>
                    <a:pt x="1111" y="120000"/>
                    <a:pt x="0" y="118888"/>
                    <a:pt x="0" y="116666"/>
                  </a:cubicBezTo>
                  <a:cubicBezTo>
                    <a:pt x="0" y="2222"/>
                    <a:pt x="0" y="2222"/>
                    <a:pt x="0" y="2222"/>
                  </a:cubicBezTo>
                  <a:cubicBezTo>
                    <a:pt x="0" y="1111"/>
                    <a:pt x="1111" y="0"/>
                    <a:pt x="2222" y="0"/>
                  </a:cubicBezTo>
                  <a:cubicBezTo>
                    <a:pt x="82222" y="0"/>
                    <a:pt x="82222" y="0"/>
                    <a:pt x="82222" y="0"/>
                  </a:cubicBezTo>
                  <a:cubicBezTo>
                    <a:pt x="83333" y="0"/>
                    <a:pt x="83333" y="0"/>
                    <a:pt x="84444" y="1111"/>
                  </a:cubicBezTo>
                  <a:cubicBezTo>
                    <a:pt x="118888" y="35555"/>
                    <a:pt x="118888" y="35555"/>
                    <a:pt x="118888" y="35555"/>
                  </a:cubicBezTo>
                  <a:cubicBezTo>
                    <a:pt x="120000" y="35555"/>
                    <a:pt x="120000" y="36666"/>
                    <a:pt x="120000" y="37777"/>
                  </a:cubicBezTo>
                  <a:cubicBezTo>
                    <a:pt x="120000" y="116666"/>
                    <a:pt x="120000" y="116666"/>
                    <a:pt x="120000" y="116666"/>
                  </a:cubicBezTo>
                  <a:cubicBezTo>
                    <a:pt x="120000" y="118888"/>
                    <a:pt x="118888" y="120000"/>
                    <a:pt x="116666" y="120000"/>
                  </a:cubicBezTo>
                  <a:close/>
                  <a:moveTo>
                    <a:pt x="5555" y="114444"/>
                  </a:moveTo>
                  <a:cubicBezTo>
                    <a:pt x="114444" y="114444"/>
                    <a:pt x="114444" y="114444"/>
                    <a:pt x="114444" y="114444"/>
                  </a:cubicBezTo>
                  <a:cubicBezTo>
                    <a:pt x="114444" y="38888"/>
                    <a:pt x="114444" y="38888"/>
                    <a:pt x="114444" y="38888"/>
                  </a:cubicBezTo>
                  <a:cubicBezTo>
                    <a:pt x="81111" y="5555"/>
                    <a:pt x="81111" y="5555"/>
                    <a:pt x="81111" y="5555"/>
                  </a:cubicBezTo>
                  <a:cubicBezTo>
                    <a:pt x="5555" y="5555"/>
                    <a:pt x="5555" y="5555"/>
                    <a:pt x="5555" y="5555"/>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6"/>
            <p:cNvSpPr/>
            <p:nvPr/>
          </p:nvSpPr>
          <p:spPr>
            <a:xfrm>
              <a:off x="4829175" y="1779588"/>
              <a:ext cx="180900" cy="182700"/>
            </a:xfrm>
            <a:custGeom>
              <a:avLst/>
              <a:gdLst/>
              <a:ahLst/>
              <a:cxnLst/>
              <a:rect l="l" t="t" r="r" b="b"/>
              <a:pathLst>
                <a:path w="120000" h="120000" extrusionOk="0">
                  <a:moveTo>
                    <a:pt x="120000" y="120000"/>
                  </a:moveTo>
                  <a:cubicBezTo>
                    <a:pt x="10588" y="120000"/>
                    <a:pt x="10588" y="120000"/>
                    <a:pt x="10588" y="120000"/>
                  </a:cubicBezTo>
                  <a:cubicBezTo>
                    <a:pt x="3529" y="120000"/>
                    <a:pt x="0" y="116470"/>
                    <a:pt x="0" y="11294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6"/>
            <p:cNvSpPr/>
            <p:nvPr/>
          </p:nvSpPr>
          <p:spPr>
            <a:xfrm>
              <a:off x="4662488" y="2717800"/>
              <a:ext cx="577800" cy="579300"/>
            </a:xfrm>
            <a:custGeom>
              <a:avLst/>
              <a:gdLst/>
              <a:ahLst/>
              <a:cxnLst/>
              <a:rect l="l" t="t" r="r" b="b"/>
              <a:pathLst>
                <a:path w="120000" h="120000" extrusionOk="0">
                  <a:moveTo>
                    <a:pt x="117777" y="120000"/>
                  </a:moveTo>
                  <a:cubicBezTo>
                    <a:pt x="3333" y="120000"/>
                    <a:pt x="3333" y="120000"/>
                    <a:pt x="3333" y="120000"/>
                  </a:cubicBezTo>
                  <a:cubicBezTo>
                    <a:pt x="1111" y="120000"/>
                    <a:pt x="0" y="118888"/>
                    <a:pt x="0" y="117777"/>
                  </a:cubicBezTo>
                  <a:cubicBezTo>
                    <a:pt x="0" y="3333"/>
                    <a:pt x="0" y="3333"/>
                    <a:pt x="0" y="3333"/>
                  </a:cubicBezTo>
                  <a:cubicBezTo>
                    <a:pt x="0" y="2222"/>
                    <a:pt x="1111" y="0"/>
                    <a:pt x="3333" y="0"/>
                  </a:cubicBezTo>
                  <a:cubicBezTo>
                    <a:pt x="82222" y="0"/>
                    <a:pt x="82222" y="0"/>
                    <a:pt x="82222" y="0"/>
                  </a:cubicBezTo>
                  <a:cubicBezTo>
                    <a:pt x="83333" y="0"/>
                    <a:pt x="84444" y="1111"/>
                    <a:pt x="84444" y="1111"/>
                  </a:cubicBezTo>
                  <a:cubicBezTo>
                    <a:pt x="120000" y="35555"/>
                    <a:pt x="120000" y="35555"/>
                    <a:pt x="120000" y="35555"/>
                  </a:cubicBezTo>
                  <a:cubicBezTo>
                    <a:pt x="120000" y="36666"/>
                    <a:pt x="120000" y="37777"/>
                    <a:pt x="120000" y="37777"/>
                  </a:cubicBezTo>
                  <a:cubicBezTo>
                    <a:pt x="120000" y="117777"/>
                    <a:pt x="120000" y="117777"/>
                    <a:pt x="120000" y="117777"/>
                  </a:cubicBezTo>
                  <a:cubicBezTo>
                    <a:pt x="120000" y="118888"/>
                    <a:pt x="118888" y="120000"/>
                    <a:pt x="117777" y="120000"/>
                  </a:cubicBezTo>
                  <a:close/>
                  <a:moveTo>
                    <a:pt x="5555" y="114444"/>
                  </a:moveTo>
                  <a:cubicBezTo>
                    <a:pt x="114444" y="114444"/>
                    <a:pt x="114444" y="114444"/>
                    <a:pt x="114444" y="114444"/>
                  </a:cubicBezTo>
                  <a:cubicBezTo>
                    <a:pt x="114444" y="38888"/>
                    <a:pt x="114444" y="38888"/>
                    <a:pt x="114444" y="38888"/>
                  </a:cubicBezTo>
                  <a:cubicBezTo>
                    <a:pt x="81111" y="6666"/>
                    <a:pt x="81111" y="6666"/>
                    <a:pt x="81111" y="6666"/>
                  </a:cubicBezTo>
                  <a:cubicBezTo>
                    <a:pt x="5555" y="6666"/>
                    <a:pt x="5555" y="6666"/>
                    <a:pt x="5555" y="6666"/>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6"/>
            <p:cNvSpPr/>
            <p:nvPr/>
          </p:nvSpPr>
          <p:spPr>
            <a:xfrm>
              <a:off x="5048250" y="2733675"/>
              <a:ext cx="180900" cy="182700"/>
            </a:xfrm>
            <a:custGeom>
              <a:avLst/>
              <a:gdLst/>
              <a:ahLst/>
              <a:cxnLst/>
              <a:rect l="l" t="t" r="r" b="b"/>
              <a:pathLst>
                <a:path w="120000" h="120000" extrusionOk="0">
                  <a:moveTo>
                    <a:pt x="120000" y="120000"/>
                  </a:moveTo>
                  <a:cubicBezTo>
                    <a:pt x="7058" y="120000"/>
                    <a:pt x="7058" y="120000"/>
                    <a:pt x="7058" y="120000"/>
                  </a:cubicBezTo>
                  <a:cubicBezTo>
                    <a:pt x="3529" y="120000"/>
                    <a:pt x="0" y="116470"/>
                    <a:pt x="0" y="10941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6"/>
            <p:cNvSpPr/>
            <p:nvPr/>
          </p:nvSpPr>
          <p:spPr>
            <a:xfrm>
              <a:off x="4529138" y="2149475"/>
              <a:ext cx="379500" cy="81000"/>
            </a:xfrm>
            <a:custGeom>
              <a:avLst/>
              <a:gdLst/>
              <a:ahLst/>
              <a:cxnLst/>
              <a:rect l="l" t="t" r="r" b="b"/>
              <a:pathLst>
                <a:path w="120000" h="120000" extrusionOk="0">
                  <a:moveTo>
                    <a:pt x="81126" y="112000"/>
                  </a:moveTo>
                  <a:cubicBezTo>
                    <a:pt x="76056" y="112000"/>
                    <a:pt x="69295" y="104000"/>
                    <a:pt x="67605" y="88000"/>
                  </a:cubicBezTo>
                  <a:cubicBezTo>
                    <a:pt x="65915" y="80000"/>
                    <a:pt x="65915" y="72000"/>
                    <a:pt x="65915" y="64000"/>
                  </a:cubicBezTo>
                  <a:cubicBezTo>
                    <a:pt x="64225" y="64000"/>
                    <a:pt x="64225" y="56000"/>
                    <a:pt x="64225" y="56000"/>
                  </a:cubicBezTo>
                  <a:cubicBezTo>
                    <a:pt x="60845" y="48000"/>
                    <a:pt x="57464" y="56000"/>
                    <a:pt x="54084" y="64000"/>
                  </a:cubicBezTo>
                  <a:cubicBezTo>
                    <a:pt x="54084" y="64000"/>
                    <a:pt x="52394" y="72000"/>
                    <a:pt x="50704" y="72000"/>
                  </a:cubicBezTo>
                  <a:cubicBezTo>
                    <a:pt x="49014" y="88000"/>
                    <a:pt x="47323" y="96000"/>
                    <a:pt x="42253" y="104000"/>
                  </a:cubicBezTo>
                  <a:cubicBezTo>
                    <a:pt x="35492" y="120000"/>
                    <a:pt x="25352" y="104000"/>
                    <a:pt x="20281" y="80000"/>
                  </a:cubicBezTo>
                  <a:cubicBezTo>
                    <a:pt x="18591" y="72000"/>
                    <a:pt x="18591" y="72000"/>
                    <a:pt x="18591" y="64000"/>
                  </a:cubicBezTo>
                  <a:cubicBezTo>
                    <a:pt x="16901" y="56000"/>
                    <a:pt x="15211" y="48000"/>
                    <a:pt x="15211" y="48000"/>
                  </a:cubicBezTo>
                  <a:cubicBezTo>
                    <a:pt x="13521" y="48000"/>
                    <a:pt x="11830" y="56000"/>
                    <a:pt x="10140" y="56000"/>
                  </a:cubicBezTo>
                  <a:cubicBezTo>
                    <a:pt x="10140" y="64000"/>
                    <a:pt x="10140" y="72000"/>
                    <a:pt x="10140" y="80000"/>
                  </a:cubicBezTo>
                  <a:cubicBezTo>
                    <a:pt x="10140" y="80000"/>
                    <a:pt x="10140" y="88000"/>
                    <a:pt x="8450" y="96000"/>
                  </a:cubicBezTo>
                  <a:cubicBezTo>
                    <a:pt x="0" y="88000"/>
                    <a:pt x="0" y="88000"/>
                    <a:pt x="0" y="88000"/>
                  </a:cubicBezTo>
                  <a:cubicBezTo>
                    <a:pt x="1690" y="80000"/>
                    <a:pt x="1690" y="72000"/>
                    <a:pt x="1690" y="72000"/>
                  </a:cubicBezTo>
                  <a:cubicBezTo>
                    <a:pt x="1690" y="64000"/>
                    <a:pt x="1690" y="48000"/>
                    <a:pt x="3380" y="40000"/>
                  </a:cubicBezTo>
                  <a:cubicBezTo>
                    <a:pt x="5070" y="24000"/>
                    <a:pt x="10140" y="0"/>
                    <a:pt x="16901" y="8000"/>
                  </a:cubicBezTo>
                  <a:cubicBezTo>
                    <a:pt x="21971" y="8000"/>
                    <a:pt x="23661" y="32000"/>
                    <a:pt x="25352" y="40000"/>
                  </a:cubicBezTo>
                  <a:cubicBezTo>
                    <a:pt x="25352" y="48000"/>
                    <a:pt x="27042" y="48000"/>
                    <a:pt x="27042" y="56000"/>
                  </a:cubicBezTo>
                  <a:cubicBezTo>
                    <a:pt x="28732" y="64000"/>
                    <a:pt x="35492" y="72000"/>
                    <a:pt x="38873" y="64000"/>
                  </a:cubicBezTo>
                  <a:cubicBezTo>
                    <a:pt x="42253" y="64000"/>
                    <a:pt x="43943" y="56000"/>
                    <a:pt x="45633" y="48000"/>
                  </a:cubicBezTo>
                  <a:cubicBezTo>
                    <a:pt x="47323" y="40000"/>
                    <a:pt x="49014" y="32000"/>
                    <a:pt x="49014" y="32000"/>
                  </a:cubicBezTo>
                  <a:cubicBezTo>
                    <a:pt x="54084" y="8000"/>
                    <a:pt x="62535" y="0"/>
                    <a:pt x="67605" y="16000"/>
                  </a:cubicBezTo>
                  <a:cubicBezTo>
                    <a:pt x="70985" y="32000"/>
                    <a:pt x="72676" y="40000"/>
                    <a:pt x="72676" y="48000"/>
                  </a:cubicBezTo>
                  <a:cubicBezTo>
                    <a:pt x="72676" y="56000"/>
                    <a:pt x="74366" y="56000"/>
                    <a:pt x="74366" y="64000"/>
                  </a:cubicBezTo>
                  <a:cubicBezTo>
                    <a:pt x="76056" y="72000"/>
                    <a:pt x="82816" y="80000"/>
                    <a:pt x="86197" y="64000"/>
                  </a:cubicBezTo>
                  <a:cubicBezTo>
                    <a:pt x="86197" y="64000"/>
                    <a:pt x="87887" y="64000"/>
                    <a:pt x="87887" y="56000"/>
                  </a:cubicBezTo>
                  <a:cubicBezTo>
                    <a:pt x="91267" y="48000"/>
                    <a:pt x="92957" y="40000"/>
                    <a:pt x="96338" y="32000"/>
                  </a:cubicBezTo>
                  <a:cubicBezTo>
                    <a:pt x="101408" y="24000"/>
                    <a:pt x="104788" y="32000"/>
                    <a:pt x="109859" y="40000"/>
                  </a:cubicBezTo>
                  <a:cubicBezTo>
                    <a:pt x="111549" y="48000"/>
                    <a:pt x="114929" y="48000"/>
                    <a:pt x="116619" y="48000"/>
                  </a:cubicBezTo>
                  <a:cubicBezTo>
                    <a:pt x="120000" y="88000"/>
                    <a:pt x="120000" y="88000"/>
                    <a:pt x="120000" y="88000"/>
                  </a:cubicBezTo>
                  <a:cubicBezTo>
                    <a:pt x="114929" y="96000"/>
                    <a:pt x="109859" y="88000"/>
                    <a:pt x="106478" y="80000"/>
                  </a:cubicBezTo>
                  <a:cubicBezTo>
                    <a:pt x="103098" y="72000"/>
                    <a:pt x="101408" y="72000"/>
                    <a:pt x="99718" y="72000"/>
                  </a:cubicBezTo>
                  <a:cubicBezTo>
                    <a:pt x="98028" y="72000"/>
                    <a:pt x="96338" y="80000"/>
                    <a:pt x="94647" y="88000"/>
                  </a:cubicBezTo>
                  <a:cubicBezTo>
                    <a:pt x="92957" y="88000"/>
                    <a:pt x="91267" y="96000"/>
                    <a:pt x="89577" y="104000"/>
                  </a:cubicBezTo>
                  <a:cubicBezTo>
                    <a:pt x="87887" y="112000"/>
                    <a:pt x="84507" y="112000"/>
                    <a:pt x="81126" y="112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6"/>
            <p:cNvSpPr/>
            <p:nvPr/>
          </p:nvSpPr>
          <p:spPr>
            <a:xfrm>
              <a:off x="4529138" y="2063750"/>
              <a:ext cx="401700" cy="63600"/>
            </a:xfrm>
            <a:custGeom>
              <a:avLst/>
              <a:gdLst/>
              <a:ahLst/>
              <a:cxnLst/>
              <a:rect l="l" t="t" r="r" b="b"/>
              <a:pathLst>
                <a:path w="120000" h="120000" extrusionOk="0">
                  <a:moveTo>
                    <a:pt x="46400" y="120000"/>
                  </a:moveTo>
                  <a:cubicBezTo>
                    <a:pt x="41600" y="120000"/>
                    <a:pt x="36800" y="100000"/>
                    <a:pt x="32000" y="90000"/>
                  </a:cubicBezTo>
                  <a:cubicBezTo>
                    <a:pt x="28800" y="80000"/>
                    <a:pt x="27200" y="80000"/>
                    <a:pt x="24000" y="70000"/>
                  </a:cubicBezTo>
                  <a:cubicBezTo>
                    <a:pt x="17600" y="60000"/>
                    <a:pt x="9600" y="60000"/>
                    <a:pt x="4800" y="80000"/>
                  </a:cubicBezTo>
                  <a:cubicBezTo>
                    <a:pt x="0" y="40000"/>
                    <a:pt x="0" y="40000"/>
                    <a:pt x="0" y="40000"/>
                  </a:cubicBezTo>
                  <a:cubicBezTo>
                    <a:pt x="8000" y="10000"/>
                    <a:pt x="17600" y="10000"/>
                    <a:pt x="27200" y="20000"/>
                  </a:cubicBezTo>
                  <a:cubicBezTo>
                    <a:pt x="28800" y="30000"/>
                    <a:pt x="32000" y="40000"/>
                    <a:pt x="35200" y="40000"/>
                  </a:cubicBezTo>
                  <a:cubicBezTo>
                    <a:pt x="40000" y="60000"/>
                    <a:pt x="44800" y="70000"/>
                    <a:pt x="48000" y="70000"/>
                  </a:cubicBezTo>
                  <a:cubicBezTo>
                    <a:pt x="51200" y="60000"/>
                    <a:pt x="54400" y="50000"/>
                    <a:pt x="57600" y="40000"/>
                  </a:cubicBezTo>
                  <a:cubicBezTo>
                    <a:pt x="60800" y="30000"/>
                    <a:pt x="62400" y="20000"/>
                    <a:pt x="64000" y="20000"/>
                  </a:cubicBezTo>
                  <a:cubicBezTo>
                    <a:pt x="68800" y="0"/>
                    <a:pt x="75200" y="0"/>
                    <a:pt x="80000" y="10000"/>
                  </a:cubicBezTo>
                  <a:cubicBezTo>
                    <a:pt x="81600" y="20000"/>
                    <a:pt x="84800" y="30000"/>
                    <a:pt x="84800" y="40000"/>
                  </a:cubicBezTo>
                  <a:cubicBezTo>
                    <a:pt x="92800" y="40000"/>
                    <a:pt x="100800" y="40000"/>
                    <a:pt x="108800" y="40000"/>
                  </a:cubicBezTo>
                  <a:cubicBezTo>
                    <a:pt x="110400" y="40000"/>
                    <a:pt x="112000" y="30000"/>
                    <a:pt x="112000" y="30000"/>
                  </a:cubicBezTo>
                  <a:cubicBezTo>
                    <a:pt x="112000" y="30000"/>
                    <a:pt x="112000" y="40000"/>
                    <a:pt x="112000" y="40000"/>
                  </a:cubicBezTo>
                  <a:cubicBezTo>
                    <a:pt x="120000" y="40000"/>
                    <a:pt x="120000" y="40000"/>
                    <a:pt x="120000" y="40000"/>
                  </a:cubicBezTo>
                  <a:cubicBezTo>
                    <a:pt x="120000" y="70000"/>
                    <a:pt x="116800" y="90000"/>
                    <a:pt x="110400" y="90000"/>
                  </a:cubicBezTo>
                  <a:cubicBezTo>
                    <a:pt x="100800" y="100000"/>
                    <a:pt x="91200" y="100000"/>
                    <a:pt x="83200" y="90000"/>
                  </a:cubicBezTo>
                  <a:cubicBezTo>
                    <a:pt x="80000" y="90000"/>
                    <a:pt x="80000" y="80000"/>
                    <a:pt x="78400" y="70000"/>
                  </a:cubicBezTo>
                  <a:cubicBezTo>
                    <a:pt x="78400" y="70000"/>
                    <a:pt x="78400" y="70000"/>
                    <a:pt x="76800" y="60000"/>
                  </a:cubicBezTo>
                  <a:cubicBezTo>
                    <a:pt x="73600" y="60000"/>
                    <a:pt x="70400" y="60000"/>
                    <a:pt x="67200" y="60000"/>
                  </a:cubicBezTo>
                  <a:cubicBezTo>
                    <a:pt x="65600" y="70000"/>
                    <a:pt x="64000" y="80000"/>
                    <a:pt x="62400" y="80000"/>
                  </a:cubicBezTo>
                  <a:cubicBezTo>
                    <a:pt x="59200" y="100000"/>
                    <a:pt x="54400" y="110000"/>
                    <a:pt x="49600" y="120000"/>
                  </a:cubicBezTo>
                  <a:cubicBezTo>
                    <a:pt x="48000" y="120000"/>
                    <a:pt x="48000" y="120000"/>
                    <a:pt x="464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6"/>
            <p:cNvSpPr/>
            <p:nvPr/>
          </p:nvSpPr>
          <p:spPr>
            <a:xfrm>
              <a:off x="4540250" y="1982788"/>
              <a:ext cx="203100" cy="54000"/>
            </a:xfrm>
            <a:custGeom>
              <a:avLst/>
              <a:gdLst/>
              <a:ahLst/>
              <a:cxnLst/>
              <a:rect l="l" t="t" r="r" b="b"/>
              <a:pathLst>
                <a:path w="120000" h="120000" extrusionOk="0">
                  <a:moveTo>
                    <a:pt x="9473" y="120000"/>
                  </a:moveTo>
                  <a:cubicBezTo>
                    <a:pt x="6315" y="120000"/>
                    <a:pt x="3157" y="120000"/>
                    <a:pt x="0" y="120000"/>
                  </a:cubicBezTo>
                  <a:cubicBezTo>
                    <a:pt x="0" y="48000"/>
                    <a:pt x="0" y="48000"/>
                    <a:pt x="0" y="48000"/>
                  </a:cubicBezTo>
                  <a:cubicBezTo>
                    <a:pt x="9473" y="60000"/>
                    <a:pt x="18947" y="60000"/>
                    <a:pt x="25263" y="36000"/>
                  </a:cubicBezTo>
                  <a:cubicBezTo>
                    <a:pt x="25263" y="36000"/>
                    <a:pt x="28421" y="36000"/>
                    <a:pt x="28421" y="36000"/>
                  </a:cubicBezTo>
                  <a:cubicBezTo>
                    <a:pt x="28421" y="24000"/>
                    <a:pt x="31578" y="24000"/>
                    <a:pt x="34736" y="24000"/>
                  </a:cubicBezTo>
                  <a:cubicBezTo>
                    <a:pt x="41052" y="0"/>
                    <a:pt x="53684" y="0"/>
                    <a:pt x="63157" y="24000"/>
                  </a:cubicBezTo>
                  <a:cubicBezTo>
                    <a:pt x="66315" y="24000"/>
                    <a:pt x="69473" y="24000"/>
                    <a:pt x="72631" y="36000"/>
                  </a:cubicBezTo>
                  <a:cubicBezTo>
                    <a:pt x="75789" y="36000"/>
                    <a:pt x="82105" y="48000"/>
                    <a:pt x="85263" y="48000"/>
                  </a:cubicBezTo>
                  <a:cubicBezTo>
                    <a:pt x="94736" y="48000"/>
                    <a:pt x="101052" y="48000"/>
                    <a:pt x="113684" y="24000"/>
                  </a:cubicBezTo>
                  <a:cubicBezTo>
                    <a:pt x="120000" y="72000"/>
                    <a:pt x="120000" y="72000"/>
                    <a:pt x="120000" y="72000"/>
                  </a:cubicBezTo>
                  <a:cubicBezTo>
                    <a:pt x="113684" y="96000"/>
                    <a:pt x="97894" y="120000"/>
                    <a:pt x="85263" y="108000"/>
                  </a:cubicBezTo>
                  <a:cubicBezTo>
                    <a:pt x="75789" y="108000"/>
                    <a:pt x="69473" y="96000"/>
                    <a:pt x="63157" y="84000"/>
                  </a:cubicBezTo>
                  <a:cubicBezTo>
                    <a:pt x="63157" y="84000"/>
                    <a:pt x="60000" y="84000"/>
                    <a:pt x="60000" y="72000"/>
                  </a:cubicBezTo>
                  <a:cubicBezTo>
                    <a:pt x="53684" y="72000"/>
                    <a:pt x="47368" y="60000"/>
                    <a:pt x="41052" y="72000"/>
                  </a:cubicBezTo>
                  <a:cubicBezTo>
                    <a:pt x="41052" y="72000"/>
                    <a:pt x="41052" y="84000"/>
                    <a:pt x="37894" y="84000"/>
                  </a:cubicBezTo>
                  <a:cubicBezTo>
                    <a:pt x="37894" y="84000"/>
                    <a:pt x="34736" y="84000"/>
                    <a:pt x="34736" y="96000"/>
                  </a:cubicBezTo>
                  <a:cubicBezTo>
                    <a:pt x="28421" y="108000"/>
                    <a:pt x="18947" y="120000"/>
                    <a:pt x="9473"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6"/>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2" name="Google Shape;132;p6"/>
          <p:cNvGrpSpPr/>
          <p:nvPr/>
        </p:nvGrpSpPr>
        <p:grpSpPr>
          <a:xfrm>
            <a:off x="6488950" y="4375046"/>
            <a:ext cx="2149388" cy="2482738"/>
            <a:chOff x="3305175" y="4144963"/>
            <a:chExt cx="2149388" cy="1862100"/>
          </a:xfrm>
        </p:grpSpPr>
        <p:sp>
          <p:nvSpPr>
            <p:cNvPr id="133" name="Google Shape;133;p6"/>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6"/>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6"/>
            <p:cNvSpPr/>
            <p:nvPr/>
          </p:nvSpPr>
          <p:spPr>
            <a:xfrm>
              <a:off x="3305175" y="4622800"/>
              <a:ext cx="1106400" cy="831900"/>
            </a:xfrm>
            <a:custGeom>
              <a:avLst/>
              <a:gdLst/>
              <a:ahLst/>
              <a:cxnLst/>
              <a:rect l="l" t="t" r="r" b="b"/>
              <a:pathLst>
                <a:path w="120000" h="120000" extrusionOk="0">
                  <a:moveTo>
                    <a:pt x="120000" y="14709"/>
                  </a:moveTo>
                  <a:cubicBezTo>
                    <a:pt x="120000" y="6193"/>
                    <a:pt x="115362" y="0"/>
                    <a:pt x="108985" y="0"/>
                  </a:cubicBezTo>
                  <a:cubicBezTo>
                    <a:pt x="11594" y="0"/>
                    <a:pt x="11594" y="0"/>
                    <a:pt x="11594" y="0"/>
                  </a:cubicBezTo>
                  <a:cubicBezTo>
                    <a:pt x="5217" y="0"/>
                    <a:pt x="0" y="6193"/>
                    <a:pt x="0" y="14709"/>
                  </a:cubicBezTo>
                  <a:cubicBezTo>
                    <a:pt x="0" y="100645"/>
                    <a:pt x="0" y="100645"/>
                    <a:pt x="0" y="100645"/>
                  </a:cubicBezTo>
                  <a:cubicBezTo>
                    <a:pt x="0" y="102193"/>
                    <a:pt x="579" y="102967"/>
                    <a:pt x="1739" y="102967"/>
                  </a:cubicBezTo>
                  <a:cubicBezTo>
                    <a:pt x="9855" y="102967"/>
                    <a:pt x="9855" y="102967"/>
                    <a:pt x="9855" y="102967"/>
                  </a:cubicBezTo>
                  <a:cubicBezTo>
                    <a:pt x="9855" y="117677"/>
                    <a:pt x="9855" y="117677"/>
                    <a:pt x="9855" y="117677"/>
                  </a:cubicBezTo>
                  <a:cubicBezTo>
                    <a:pt x="9855" y="119225"/>
                    <a:pt x="10434" y="120000"/>
                    <a:pt x="11594" y="120000"/>
                  </a:cubicBezTo>
                  <a:cubicBezTo>
                    <a:pt x="108985" y="120000"/>
                    <a:pt x="108985" y="120000"/>
                    <a:pt x="108985" y="120000"/>
                  </a:cubicBezTo>
                  <a:cubicBezTo>
                    <a:pt x="109565" y="120000"/>
                    <a:pt x="110144" y="119225"/>
                    <a:pt x="110144" y="117677"/>
                  </a:cubicBezTo>
                  <a:cubicBezTo>
                    <a:pt x="110144" y="29419"/>
                    <a:pt x="110144" y="29419"/>
                    <a:pt x="110144" y="29419"/>
                  </a:cubicBezTo>
                  <a:cubicBezTo>
                    <a:pt x="115942" y="28645"/>
                    <a:pt x="120000" y="22451"/>
                    <a:pt x="120000" y="14709"/>
                  </a:cubicBezTo>
                  <a:close/>
                  <a:moveTo>
                    <a:pt x="2898" y="99096"/>
                  </a:moveTo>
                  <a:cubicBezTo>
                    <a:pt x="2898" y="14709"/>
                    <a:pt x="2898" y="14709"/>
                    <a:pt x="2898" y="14709"/>
                  </a:cubicBezTo>
                  <a:cubicBezTo>
                    <a:pt x="2898" y="8516"/>
                    <a:pt x="6956" y="3870"/>
                    <a:pt x="11594" y="3870"/>
                  </a:cubicBezTo>
                  <a:cubicBezTo>
                    <a:pt x="16231" y="3870"/>
                    <a:pt x="19710" y="8516"/>
                    <a:pt x="19710" y="14709"/>
                  </a:cubicBezTo>
                  <a:cubicBezTo>
                    <a:pt x="19710" y="15483"/>
                    <a:pt x="19710" y="16258"/>
                    <a:pt x="19710" y="17032"/>
                  </a:cubicBezTo>
                  <a:cubicBezTo>
                    <a:pt x="11594" y="17032"/>
                    <a:pt x="11594" y="17032"/>
                    <a:pt x="11594" y="17032"/>
                  </a:cubicBezTo>
                  <a:cubicBezTo>
                    <a:pt x="10434" y="17032"/>
                    <a:pt x="9855" y="17806"/>
                    <a:pt x="9855" y="19354"/>
                  </a:cubicBezTo>
                  <a:cubicBezTo>
                    <a:pt x="9855" y="99096"/>
                    <a:pt x="9855" y="99096"/>
                    <a:pt x="9855" y="99096"/>
                  </a:cubicBezTo>
                  <a:lnTo>
                    <a:pt x="2898" y="99096"/>
                  </a:lnTo>
                  <a:close/>
                  <a:moveTo>
                    <a:pt x="12753" y="25548"/>
                  </a:moveTo>
                  <a:cubicBezTo>
                    <a:pt x="12753" y="20903"/>
                    <a:pt x="12753" y="20903"/>
                    <a:pt x="12753" y="20903"/>
                  </a:cubicBezTo>
                  <a:cubicBezTo>
                    <a:pt x="17971" y="20903"/>
                    <a:pt x="17971" y="20903"/>
                    <a:pt x="17971" y="20903"/>
                  </a:cubicBezTo>
                  <a:cubicBezTo>
                    <a:pt x="16811" y="23225"/>
                    <a:pt x="15072" y="25548"/>
                    <a:pt x="12753" y="25548"/>
                  </a:cubicBezTo>
                  <a:close/>
                  <a:moveTo>
                    <a:pt x="107246" y="116129"/>
                  </a:moveTo>
                  <a:cubicBezTo>
                    <a:pt x="12753" y="116129"/>
                    <a:pt x="12753" y="116129"/>
                    <a:pt x="12753" y="116129"/>
                  </a:cubicBezTo>
                  <a:cubicBezTo>
                    <a:pt x="12753" y="30193"/>
                    <a:pt x="12753" y="30193"/>
                    <a:pt x="12753" y="30193"/>
                  </a:cubicBezTo>
                  <a:cubicBezTo>
                    <a:pt x="107246" y="30193"/>
                    <a:pt x="107246" y="30193"/>
                    <a:pt x="107246" y="30193"/>
                  </a:cubicBezTo>
                  <a:lnTo>
                    <a:pt x="107246" y="116129"/>
                  </a:lnTo>
                  <a:close/>
                  <a:moveTo>
                    <a:pt x="108985" y="25548"/>
                  </a:moveTo>
                  <a:cubicBezTo>
                    <a:pt x="108985" y="26322"/>
                    <a:pt x="108985" y="26322"/>
                    <a:pt x="108985" y="26322"/>
                  </a:cubicBezTo>
                  <a:cubicBezTo>
                    <a:pt x="108985" y="26322"/>
                    <a:pt x="108985" y="26322"/>
                    <a:pt x="108985" y="26322"/>
                  </a:cubicBezTo>
                  <a:cubicBezTo>
                    <a:pt x="19130" y="26322"/>
                    <a:pt x="19130" y="26322"/>
                    <a:pt x="19130" y="26322"/>
                  </a:cubicBezTo>
                  <a:cubicBezTo>
                    <a:pt x="21449" y="23225"/>
                    <a:pt x="22608" y="19354"/>
                    <a:pt x="22608" y="14709"/>
                  </a:cubicBezTo>
                  <a:cubicBezTo>
                    <a:pt x="22608" y="10064"/>
                    <a:pt x="21449" y="6193"/>
                    <a:pt x="19130" y="3870"/>
                  </a:cubicBezTo>
                  <a:cubicBezTo>
                    <a:pt x="108985" y="3870"/>
                    <a:pt x="108985" y="3870"/>
                    <a:pt x="108985" y="3870"/>
                  </a:cubicBezTo>
                  <a:cubicBezTo>
                    <a:pt x="113623" y="3870"/>
                    <a:pt x="117101" y="8516"/>
                    <a:pt x="117101" y="14709"/>
                  </a:cubicBezTo>
                  <a:cubicBezTo>
                    <a:pt x="117101" y="20903"/>
                    <a:pt x="113623" y="25548"/>
                    <a:pt x="108985" y="2554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6"/>
            <p:cNvSpPr/>
            <p:nvPr/>
          </p:nvSpPr>
          <p:spPr>
            <a:xfrm>
              <a:off x="3517900" y="4938713"/>
              <a:ext cx="381000" cy="381000"/>
            </a:xfrm>
            <a:custGeom>
              <a:avLst/>
              <a:gdLst/>
              <a:ahLst/>
              <a:cxnLst/>
              <a:rect l="l" t="t" r="r" b="b"/>
              <a:pathLst>
                <a:path w="120000" h="120000" extrusionOk="0">
                  <a:moveTo>
                    <a:pt x="59154" y="120000"/>
                  </a:moveTo>
                  <a:cubicBezTo>
                    <a:pt x="92957" y="120000"/>
                    <a:pt x="120000" y="92957"/>
                    <a:pt x="120000" y="60845"/>
                  </a:cubicBezTo>
                  <a:cubicBezTo>
                    <a:pt x="120000" y="27042"/>
                    <a:pt x="92957" y="0"/>
                    <a:pt x="59154" y="0"/>
                  </a:cubicBezTo>
                  <a:cubicBezTo>
                    <a:pt x="27042" y="0"/>
                    <a:pt x="0" y="27042"/>
                    <a:pt x="0" y="60845"/>
                  </a:cubicBezTo>
                  <a:cubicBezTo>
                    <a:pt x="0" y="92957"/>
                    <a:pt x="27042" y="120000"/>
                    <a:pt x="59154" y="120000"/>
                  </a:cubicBezTo>
                  <a:close/>
                  <a:moveTo>
                    <a:pt x="96338" y="23661"/>
                  </a:moveTo>
                  <a:cubicBezTo>
                    <a:pt x="94647" y="27042"/>
                    <a:pt x="92957" y="33802"/>
                    <a:pt x="87887" y="35492"/>
                  </a:cubicBezTo>
                  <a:cubicBezTo>
                    <a:pt x="81126" y="35492"/>
                    <a:pt x="74366" y="37183"/>
                    <a:pt x="70985" y="40563"/>
                  </a:cubicBezTo>
                  <a:cubicBezTo>
                    <a:pt x="70985" y="38873"/>
                    <a:pt x="70985" y="38873"/>
                    <a:pt x="70985" y="38873"/>
                  </a:cubicBezTo>
                  <a:cubicBezTo>
                    <a:pt x="72676" y="23661"/>
                    <a:pt x="69295" y="20281"/>
                    <a:pt x="69295" y="20281"/>
                  </a:cubicBezTo>
                  <a:cubicBezTo>
                    <a:pt x="65915" y="18591"/>
                    <a:pt x="64225" y="18591"/>
                    <a:pt x="62535" y="20281"/>
                  </a:cubicBezTo>
                  <a:cubicBezTo>
                    <a:pt x="60845" y="20281"/>
                    <a:pt x="60845" y="20281"/>
                    <a:pt x="59154" y="20281"/>
                  </a:cubicBezTo>
                  <a:cubicBezTo>
                    <a:pt x="59154" y="20281"/>
                    <a:pt x="59154" y="18591"/>
                    <a:pt x="59154" y="18591"/>
                  </a:cubicBezTo>
                  <a:cubicBezTo>
                    <a:pt x="59154" y="16901"/>
                    <a:pt x="67605" y="13521"/>
                    <a:pt x="76056" y="11830"/>
                  </a:cubicBezTo>
                  <a:cubicBezTo>
                    <a:pt x="82816" y="13521"/>
                    <a:pt x="89577" y="18591"/>
                    <a:pt x="96338" y="23661"/>
                  </a:cubicBezTo>
                  <a:close/>
                  <a:moveTo>
                    <a:pt x="72676" y="79436"/>
                  </a:moveTo>
                  <a:cubicBezTo>
                    <a:pt x="69295" y="82816"/>
                    <a:pt x="67605" y="82816"/>
                    <a:pt x="67605" y="82816"/>
                  </a:cubicBezTo>
                  <a:cubicBezTo>
                    <a:pt x="65915" y="82816"/>
                    <a:pt x="64225" y="84507"/>
                    <a:pt x="64225" y="86197"/>
                  </a:cubicBezTo>
                  <a:cubicBezTo>
                    <a:pt x="64225" y="89577"/>
                    <a:pt x="64225" y="94647"/>
                    <a:pt x="55774" y="94647"/>
                  </a:cubicBezTo>
                  <a:cubicBezTo>
                    <a:pt x="54084" y="92957"/>
                    <a:pt x="52394" y="87887"/>
                    <a:pt x="52394" y="87887"/>
                  </a:cubicBezTo>
                  <a:cubicBezTo>
                    <a:pt x="52394" y="86197"/>
                    <a:pt x="52394" y="86197"/>
                    <a:pt x="52394" y="84507"/>
                  </a:cubicBezTo>
                  <a:cubicBezTo>
                    <a:pt x="52394" y="84507"/>
                    <a:pt x="54084" y="81126"/>
                    <a:pt x="54084" y="79436"/>
                  </a:cubicBezTo>
                  <a:cubicBezTo>
                    <a:pt x="54084" y="76056"/>
                    <a:pt x="52394" y="72676"/>
                    <a:pt x="49014" y="70985"/>
                  </a:cubicBezTo>
                  <a:cubicBezTo>
                    <a:pt x="49014" y="67605"/>
                    <a:pt x="47323" y="64225"/>
                    <a:pt x="45633" y="62535"/>
                  </a:cubicBezTo>
                  <a:cubicBezTo>
                    <a:pt x="42253" y="60845"/>
                    <a:pt x="37183" y="60845"/>
                    <a:pt x="33802" y="60845"/>
                  </a:cubicBezTo>
                  <a:cubicBezTo>
                    <a:pt x="32112" y="60845"/>
                    <a:pt x="32112" y="60845"/>
                    <a:pt x="30422" y="60845"/>
                  </a:cubicBezTo>
                  <a:cubicBezTo>
                    <a:pt x="27042" y="60845"/>
                    <a:pt x="27042" y="55774"/>
                    <a:pt x="27042" y="55774"/>
                  </a:cubicBezTo>
                  <a:cubicBezTo>
                    <a:pt x="27042" y="55774"/>
                    <a:pt x="27042" y="42253"/>
                    <a:pt x="35492" y="40563"/>
                  </a:cubicBezTo>
                  <a:cubicBezTo>
                    <a:pt x="40563" y="38873"/>
                    <a:pt x="42253" y="38873"/>
                    <a:pt x="43943" y="40563"/>
                  </a:cubicBezTo>
                  <a:cubicBezTo>
                    <a:pt x="43943" y="40563"/>
                    <a:pt x="43943" y="40563"/>
                    <a:pt x="43943" y="42253"/>
                  </a:cubicBezTo>
                  <a:cubicBezTo>
                    <a:pt x="49014" y="47323"/>
                    <a:pt x="57464" y="45633"/>
                    <a:pt x="62535" y="43943"/>
                  </a:cubicBezTo>
                  <a:cubicBezTo>
                    <a:pt x="64225" y="43943"/>
                    <a:pt x="65915" y="42253"/>
                    <a:pt x="67605" y="42253"/>
                  </a:cubicBezTo>
                  <a:cubicBezTo>
                    <a:pt x="67605" y="42253"/>
                    <a:pt x="67605" y="42253"/>
                    <a:pt x="67605" y="42253"/>
                  </a:cubicBezTo>
                  <a:cubicBezTo>
                    <a:pt x="67605" y="43943"/>
                    <a:pt x="65915" y="45633"/>
                    <a:pt x="67605" y="47323"/>
                  </a:cubicBezTo>
                  <a:cubicBezTo>
                    <a:pt x="67605" y="49014"/>
                    <a:pt x="69295" y="49014"/>
                    <a:pt x="69295" y="49014"/>
                  </a:cubicBezTo>
                  <a:cubicBezTo>
                    <a:pt x="70985" y="50704"/>
                    <a:pt x="70985" y="54084"/>
                    <a:pt x="72676" y="55774"/>
                  </a:cubicBezTo>
                  <a:cubicBezTo>
                    <a:pt x="72676" y="57464"/>
                    <a:pt x="72676" y="57464"/>
                    <a:pt x="72676" y="59154"/>
                  </a:cubicBezTo>
                  <a:cubicBezTo>
                    <a:pt x="76056" y="60845"/>
                    <a:pt x="77746" y="60845"/>
                    <a:pt x="79436" y="60845"/>
                  </a:cubicBezTo>
                  <a:cubicBezTo>
                    <a:pt x="79436" y="62535"/>
                    <a:pt x="77746" y="64225"/>
                    <a:pt x="74366" y="67605"/>
                  </a:cubicBezTo>
                  <a:cubicBezTo>
                    <a:pt x="70985" y="70985"/>
                    <a:pt x="69295" y="72676"/>
                    <a:pt x="69295" y="74366"/>
                  </a:cubicBezTo>
                  <a:cubicBezTo>
                    <a:pt x="69295" y="77746"/>
                    <a:pt x="70985" y="79436"/>
                    <a:pt x="72676" y="79436"/>
                  </a:cubicBezTo>
                  <a:close/>
                  <a:moveTo>
                    <a:pt x="57464" y="8450"/>
                  </a:moveTo>
                  <a:cubicBezTo>
                    <a:pt x="52394" y="11830"/>
                    <a:pt x="49014" y="15211"/>
                    <a:pt x="50704" y="18591"/>
                  </a:cubicBezTo>
                  <a:cubicBezTo>
                    <a:pt x="50704" y="23661"/>
                    <a:pt x="52394" y="27042"/>
                    <a:pt x="55774" y="28732"/>
                  </a:cubicBezTo>
                  <a:cubicBezTo>
                    <a:pt x="57464" y="28732"/>
                    <a:pt x="60845" y="28732"/>
                    <a:pt x="62535" y="28732"/>
                  </a:cubicBezTo>
                  <a:cubicBezTo>
                    <a:pt x="62535" y="30422"/>
                    <a:pt x="62535" y="32112"/>
                    <a:pt x="62535" y="33802"/>
                  </a:cubicBezTo>
                  <a:cubicBezTo>
                    <a:pt x="62535" y="33802"/>
                    <a:pt x="60845" y="35492"/>
                    <a:pt x="60845" y="35492"/>
                  </a:cubicBezTo>
                  <a:cubicBezTo>
                    <a:pt x="57464" y="35492"/>
                    <a:pt x="52394" y="37183"/>
                    <a:pt x="50704" y="35492"/>
                  </a:cubicBezTo>
                  <a:cubicBezTo>
                    <a:pt x="50704" y="35492"/>
                    <a:pt x="50704" y="33802"/>
                    <a:pt x="49014" y="33802"/>
                  </a:cubicBezTo>
                  <a:cubicBezTo>
                    <a:pt x="45633" y="30422"/>
                    <a:pt x="40563" y="30422"/>
                    <a:pt x="33802" y="32112"/>
                  </a:cubicBezTo>
                  <a:cubicBezTo>
                    <a:pt x="18591" y="35492"/>
                    <a:pt x="18591" y="54084"/>
                    <a:pt x="18591" y="55774"/>
                  </a:cubicBezTo>
                  <a:cubicBezTo>
                    <a:pt x="18591" y="62535"/>
                    <a:pt x="21971" y="69295"/>
                    <a:pt x="30422" y="69295"/>
                  </a:cubicBezTo>
                  <a:cubicBezTo>
                    <a:pt x="32112" y="69295"/>
                    <a:pt x="32112" y="69295"/>
                    <a:pt x="33802" y="69295"/>
                  </a:cubicBezTo>
                  <a:cubicBezTo>
                    <a:pt x="35492" y="69295"/>
                    <a:pt x="38873" y="69295"/>
                    <a:pt x="40563" y="69295"/>
                  </a:cubicBezTo>
                  <a:cubicBezTo>
                    <a:pt x="40563" y="69295"/>
                    <a:pt x="40563" y="69295"/>
                    <a:pt x="40563" y="72676"/>
                  </a:cubicBezTo>
                  <a:cubicBezTo>
                    <a:pt x="40563" y="74366"/>
                    <a:pt x="40563" y="74366"/>
                    <a:pt x="42253" y="76056"/>
                  </a:cubicBezTo>
                  <a:cubicBezTo>
                    <a:pt x="43943" y="77746"/>
                    <a:pt x="45633" y="79436"/>
                    <a:pt x="45633" y="79436"/>
                  </a:cubicBezTo>
                  <a:cubicBezTo>
                    <a:pt x="45633" y="81126"/>
                    <a:pt x="45633" y="81126"/>
                    <a:pt x="43943" y="81126"/>
                  </a:cubicBezTo>
                  <a:cubicBezTo>
                    <a:pt x="43943" y="82816"/>
                    <a:pt x="42253" y="84507"/>
                    <a:pt x="42253" y="86197"/>
                  </a:cubicBezTo>
                  <a:cubicBezTo>
                    <a:pt x="42253" y="89577"/>
                    <a:pt x="49014" y="103098"/>
                    <a:pt x="54084" y="103098"/>
                  </a:cubicBezTo>
                  <a:cubicBezTo>
                    <a:pt x="65915" y="103098"/>
                    <a:pt x="72676" y="98028"/>
                    <a:pt x="72676" y="89577"/>
                  </a:cubicBezTo>
                  <a:cubicBezTo>
                    <a:pt x="74366" y="89577"/>
                    <a:pt x="77746" y="87887"/>
                    <a:pt x="79436" y="84507"/>
                  </a:cubicBezTo>
                  <a:cubicBezTo>
                    <a:pt x="81126" y="82816"/>
                    <a:pt x="82816" y="81126"/>
                    <a:pt x="82816" y="79436"/>
                  </a:cubicBezTo>
                  <a:cubicBezTo>
                    <a:pt x="81126" y="77746"/>
                    <a:pt x="81126" y="76056"/>
                    <a:pt x="79436" y="74366"/>
                  </a:cubicBezTo>
                  <a:cubicBezTo>
                    <a:pt x="79436" y="74366"/>
                    <a:pt x="79436" y="74366"/>
                    <a:pt x="81126" y="74366"/>
                  </a:cubicBezTo>
                  <a:cubicBezTo>
                    <a:pt x="84507" y="69295"/>
                    <a:pt x="94647" y="59154"/>
                    <a:pt x="86197" y="52394"/>
                  </a:cubicBezTo>
                  <a:cubicBezTo>
                    <a:pt x="86197" y="50704"/>
                    <a:pt x="82816" y="50704"/>
                    <a:pt x="81126" y="50704"/>
                  </a:cubicBezTo>
                  <a:cubicBezTo>
                    <a:pt x="81126" y="52394"/>
                    <a:pt x="81126" y="52394"/>
                    <a:pt x="79436" y="52394"/>
                  </a:cubicBezTo>
                  <a:cubicBezTo>
                    <a:pt x="79436" y="49014"/>
                    <a:pt x="79436" y="47323"/>
                    <a:pt x="77746" y="45633"/>
                  </a:cubicBezTo>
                  <a:cubicBezTo>
                    <a:pt x="81126" y="45633"/>
                    <a:pt x="84507" y="43943"/>
                    <a:pt x="87887" y="45633"/>
                  </a:cubicBezTo>
                  <a:cubicBezTo>
                    <a:pt x="87887" y="45633"/>
                    <a:pt x="89577" y="45633"/>
                    <a:pt x="91267" y="43943"/>
                  </a:cubicBezTo>
                  <a:cubicBezTo>
                    <a:pt x="96338" y="42253"/>
                    <a:pt x="99718" y="35492"/>
                    <a:pt x="103098" y="32112"/>
                  </a:cubicBezTo>
                  <a:cubicBezTo>
                    <a:pt x="108169" y="40563"/>
                    <a:pt x="111549" y="49014"/>
                    <a:pt x="111549" y="60845"/>
                  </a:cubicBezTo>
                  <a:cubicBezTo>
                    <a:pt x="111549" y="87887"/>
                    <a:pt x="87887" y="111549"/>
                    <a:pt x="59154" y="111549"/>
                  </a:cubicBezTo>
                  <a:cubicBezTo>
                    <a:pt x="30422" y="111549"/>
                    <a:pt x="8450" y="87887"/>
                    <a:pt x="8450" y="60845"/>
                  </a:cubicBezTo>
                  <a:cubicBezTo>
                    <a:pt x="8450" y="32112"/>
                    <a:pt x="30422" y="10140"/>
                    <a:pt x="57464" y="845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6"/>
            <p:cNvSpPr/>
            <p:nvPr/>
          </p:nvSpPr>
          <p:spPr>
            <a:xfrm>
              <a:off x="3978275" y="4949825"/>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6"/>
            <p:cNvSpPr/>
            <p:nvPr/>
          </p:nvSpPr>
          <p:spPr>
            <a:xfrm>
              <a:off x="3978275" y="5041900"/>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6"/>
            <p:cNvSpPr/>
            <p:nvPr/>
          </p:nvSpPr>
          <p:spPr>
            <a:xfrm>
              <a:off x="3978275" y="5132388"/>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6"/>
            <p:cNvSpPr/>
            <p:nvPr/>
          </p:nvSpPr>
          <p:spPr>
            <a:xfrm>
              <a:off x="3978275" y="5224463"/>
              <a:ext cx="214200" cy="255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6"/>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42"/>
        <p:cNvGrpSpPr/>
        <p:nvPr/>
      </p:nvGrpSpPr>
      <p:grpSpPr>
        <a:xfrm>
          <a:off x="0" y="0"/>
          <a:ext cx="0" cy="0"/>
          <a:chOff x="0" y="0"/>
          <a:chExt cx="0" cy="0"/>
        </a:xfrm>
      </p:grpSpPr>
      <p:sp>
        <p:nvSpPr>
          <p:cNvPr id="143" name="Google Shape;143;p7"/>
          <p:cNvSpPr/>
          <p:nvPr/>
        </p:nvSpPr>
        <p:spPr>
          <a:xfrm>
            <a:off x="8808000" y="2944373"/>
            <a:ext cx="336000" cy="9696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0" y="0"/>
            <a:ext cx="60960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txBox="1">
            <a:spLocks noGrp="1"/>
          </p:cNvSpPr>
          <p:nvPr>
            <p:ph type="title"/>
          </p:nvPr>
        </p:nvSpPr>
        <p:spPr>
          <a:xfrm>
            <a:off x="457200" y="782633"/>
            <a:ext cx="5138700" cy="1143300"/>
          </a:xfrm>
          <a:prstGeom prst="rect">
            <a:avLst/>
          </a:prstGeom>
        </p:spPr>
        <p:txBody>
          <a:bodyPr spcFirstLastPara="1" wrap="square" lIns="91425" tIns="91425" rIns="91425" bIns="91425" anchor="b" anchorCtr="0"/>
          <a:lstStyle>
            <a:lvl1pPr lvl="0" rtl="0">
              <a:spcBef>
                <a:spcPts val="0"/>
              </a:spcBef>
              <a:spcAft>
                <a:spcPts val="0"/>
              </a:spcAft>
              <a:buClr>
                <a:srgbClr val="45818E"/>
              </a:buClr>
              <a:buSzPts val="3000"/>
              <a:buNone/>
              <a:defRPr>
                <a:solidFill>
                  <a:srgbClr val="45818E"/>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6" name="Google Shape;146;p7"/>
          <p:cNvSpPr txBox="1">
            <a:spLocks noGrp="1"/>
          </p:cNvSpPr>
          <p:nvPr>
            <p:ph type="body" idx="1"/>
          </p:nvPr>
        </p:nvSpPr>
        <p:spPr>
          <a:xfrm>
            <a:off x="457200" y="2215433"/>
            <a:ext cx="1656300" cy="4073700"/>
          </a:xfrm>
          <a:prstGeom prst="rect">
            <a:avLst/>
          </a:prstGeom>
        </p:spPr>
        <p:txBody>
          <a:bodyPr spcFirstLastPara="1" wrap="square" lIns="91425" tIns="91425" rIns="91425" bIns="91425" anchor="t" anchorCtr="0"/>
          <a:lstStyle>
            <a:lvl1pPr marL="457200" lvl="0" indent="-304800" rtl="0">
              <a:spcBef>
                <a:spcPts val="600"/>
              </a:spcBef>
              <a:spcAft>
                <a:spcPts val="0"/>
              </a:spcAft>
              <a:buClr>
                <a:srgbClr val="76A5AF"/>
              </a:buClr>
              <a:buSzPts val="1200"/>
              <a:buChar char="▹"/>
              <a:defRPr sz="1200"/>
            </a:lvl1pPr>
            <a:lvl2pPr marL="914400" lvl="1" indent="-304800" rtl="0">
              <a:spcBef>
                <a:spcPts val="0"/>
              </a:spcBef>
              <a:spcAft>
                <a:spcPts val="0"/>
              </a:spcAft>
              <a:buClr>
                <a:srgbClr val="45818E"/>
              </a:buClr>
              <a:buSzPts val="1200"/>
              <a:buChar char="￭"/>
              <a:defRPr sz="1200"/>
            </a:lvl2pPr>
            <a:lvl3pPr marL="1371600" lvl="2" indent="-304800" rtl="0">
              <a:spcBef>
                <a:spcPts val="0"/>
              </a:spcBef>
              <a:spcAft>
                <a:spcPts val="0"/>
              </a:spcAft>
              <a:buClr>
                <a:srgbClr val="A2C4C9"/>
              </a:buClr>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7" name="Google Shape;147;p7"/>
          <p:cNvSpPr txBox="1">
            <a:spLocks noGrp="1"/>
          </p:cNvSpPr>
          <p:nvPr>
            <p:ph type="body" idx="2"/>
          </p:nvPr>
        </p:nvSpPr>
        <p:spPr>
          <a:xfrm>
            <a:off x="2198350" y="2215433"/>
            <a:ext cx="1656300" cy="4073700"/>
          </a:xfrm>
          <a:prstGeom prst="rect">
            <a:avLst/>
          </a:prstGeom>
        </p:spPr>
        <p:txBody>
          <a:bodyPr spcFirstLastPara="1" wrap="square" lIns="91425" tIns="91425" rIns="91425" bIns="91425" anchor="t" anchorCtr="0"/>
          <a:lstStyle>
            <a:lvl1pPr marL="457200" lvl="0" indent="-304800" rtl="0">
              <a:spcBef>
                <a:spcPts val="600"/>
              </a:spcBef>
              <a:spcAft>
                <a:spcPts val="0"/>
              </a:spcAft>
              <a:buClr>
                <a:srgbClr val="76A5AF"/>
              </a:buClr>
              <a:buSzPts val="1200"/>
              <a:buChar char="▹"/>
              <a:defRPr sz="1200"/>
            </a:lvl1pPr>
            <a:lvl2pPr marL="914400" lvl="1" indent="-304800" rtl="0">
              <a:spcBef>
                <a:spcPts val="0"/>
              </a:spcBef>
              <a:spcAft>
                <a:spcPts val="0"/>
              </a:spcAft>
              <a:buClr>
                <a:srgbClr val="45818E"/>
              </a:buClr>
              <a:buSzPts val="1200"/>
              <a:buChar char="￭"/>
              <a:defRPr sz="1200"/>
            </a:lvl2pPr>
            <a:lvl3pPr marL="1371600" lvl="2" indent="-304800" rtl="0">
              <a:spcBef>
                <a:spcPts val="0"/>
              </a:spcBef>
              <a:spcAft>
                <a:spcPts val="0"/>
              </a:spcAft>
              <a:buClr>
                <a:srgbClr val="76A5AF"/>
              </a:buClr>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8" name="Google Shape;148;p7"/>
          <p:cNvSpPr txBox="1">
            <a:spLocks noGrp="1"/>
          </p:cNvSpPr>
          <p:nvPr>
            <p:ph type="body" idx="3"/>
          </p:nvPr>
        </p:nvSpPr>
        <p:spPr>
          <a:xfrm>
            <a:off x="3939500" y="2215433"/>
            <a:ext cx="1656300" cy="4073700"/>
          </a:xfrm>
          <a:prstGeom prst="rect">
            <a:avLst/>
          </a:prstGeom>
        </p:spPr>
        <p:txBody>
          <a:bodyPr spcFirstLastPara="1" wrap="square" lIns="91425" tIns="91425" rIns="91425" bIns="91425" anchor="t" anchorCtr="0"/>
          <a:lstStyle>
            <a:lvl1pPr marL="457200" lvl="0" indent="-304800" rtl="0">
              <a:spcBef>
                <a:spcPts val="600"/>
              </a:spcBef>
              <a:spcAft>
                <a:spcPts val="0"/>
              </a:spcAft>
              <a:buClr>
                <a:srgbClr val="76A5AF"/>
              </a:buClr>
              <a:buSzPts val="1200"/>
              <a:buChar char="▹"/>
              <a:defRPr sz="1200"/>
            </a:lvl1pPr>
            <a:lvl2pPr marL="914400" lvl="1" indent="-304800" rtl="0">
              <a:spcBef>
                <a:spcPts val="0"/>
              </a:spcBef>
              <a:spcAft>
                <a:spcPts val="0"/>
              </a:spcAft>
              <a:buClr>
                <a:srgbClr val="45818E"/>
              </a:buClr>
              <a:buSzPts val="1200"/>
              <a:buChar char="￭"/>
              <a:defRPr sz="1200"/>
            </a:lvl2pPr>
            <a:lvl3pPr marL="1371600" lvl="2" indent="-304800" rtl="0">
              <a:spcBef>
                <a:spcPts val="0"/>
              </a:spcBef>
              <a:spcAft>
                <a:spcPts val="0"/>
              </a:spcAft>
              <a:buClr>
                <a:srgbClr val="76A5AF"/>
              </a:buClr>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9" name="Google Shape;149;p7"/>
          <p:cNvSpPr txBox="1">
            <a:spLocks noGrp="1"/>
          </p:cNvSpPr>
          <p:nvPr>
            <p:ph type="sldNum" idx="12"/>
          </p:nvPr>
        </p:nvSpPr>
        <p:spPr>
          <a:xfrm>
            <a:off x="8808000" y="2944233"/>
            <a:ext cx="336000" cy="969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150" name="Google Shape;150;p7"/>
          <p:cNvGrpSpPr/>
          <p:nvPr/>
        </p:nvGrpSpPr>
        <p:grpSpPr>
          <a:xfrm>
            <a:off x="6405913" y="-45"/>
            <a:ext cx="2347900" cy="3026791"/>
            <a:chOff x="6545263" y="855663"/>
            <a:chExt cx="2347900" cy="2270150"/>
          </a:xfrm>
        </p:grpSpPr>
        <p:sp>
          <p:nvSpPr>
            <p:cNvPr id="151" name="Google Shape;151;p7"/>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7"/>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7"/>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7"/>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7"/>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7"/>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7"/>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7"/>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7"/>
            <p:cNvSpPr/>
            <p:nvPr/>
          </p:nvSpPr>
          <p:spPr>
            <a:xfrm>
              <a:off x="8234363" y="2009775"/>
              <a:ext cx="658800" cy="547800"/>
            </a:xfrm>
            <a:custGeom>
              <a:avLst/>
              <a:gdLst/>
              <a:ahLst/>
              <a:cxnLst/>
              <a:rect l="l" t="t" r="r" b="b"/>
              <a:pathLst>
                <a:path w="120000" h="120000" extrusionOk="0">
                  <a:moveTo>
                    <a:pt x="120000" y="65882"/>
                  </a:moveTo>
                  <a:cubicBezTo>
                    <a:pt x="120000" y="45882"/>
                    <a:pt x="106341" y="29411"/>
                    <a:pt x="89756" y="27058"/>
                  </a:cubicBezTo>
                  <a:cubicBezTo>
                    <a:pt x="89756" y="27058"/>
                    <a:pt x="89756" y="27058"/>
                    <a:pt x="89756" y="27058"/>
                  </a:cubicBezTo>
                  <a:cubicBezTo>
                    <a:pt x="89756" y="11764"/>
                    <a:pt x="80000" y="0"/>
                    <a:pt x="67317" y="0"/>
                  </a:cubicBezTo>
                  <a:cubicBezTo>
                    <a:pt x="22439" y="0"/>
                    <a:pt x="22439" y="0"/>
                    <a:pt x="22439" y="0"/>
                  </a:cubicBezTo>
                  <a:cubicBezTo>
                    <a:pt x="10731" y="0"/>
                    <a:pt x="0" y="11764"/>
                    <a:pt x="0" y="27058"/>
                  </a:cubicBezTo>
                  <a:cubicBezTo>
                    <a:pt x="0" y="117647"/>
                    <a:pt x="0" y="117647"/>
                    <a:pt x="0" y="117647"/>
                  </a:cubicBezTo>
                  <a:cubicBezTo>
                    <a:pt x="0" y="118823"/>
                    <a:pt x="975" y="120000"/>
                    <a:pt x="2926" y="120000"/>
                  </a:cubicBezTo>
                  <a:cubicBezTo>
                    <a:pt x="87804" y="120000"/>
                    <a:pt x="87804" y="120000"/>
                    <a:pt x="87804" y="120000"/>
                  </a:cubicBezTo>
                  <a:cubicBezTo>
                    <a:pt x="88780" y="120000"/>
                    <a:pt x="89756" y="118823"/>
                    <a:pt x="89756" y="117647"/>
                  </a:cubicBezTo>
                  <a:cubicBezTo>
                    <a:pt x="89756" y="104705"/>
                    <a:pt x="89756" y="104705"/>
                    <a:pt x="89756" y="104705"/>
                  </a:cubicBezTo>
                  <a:cubicBezTo>
                    <a:pt x="106341" y="103529"/>
                    <a:pt x="120000" y="87058"/>
                    <a:pt x="120000" y="65882"/>
                  </a:cubicBezTo>
                  <a:close/>
                  <a:moveTo>
                    <a:pt x="89756" y="48235"/>
                  </a:moveTo>
                  <a:cubicBezTo>
                    <a:pt x="96585" y="49411"/>
                    <a:pt x="102439" y="57647"/>
                    <a:pt x="102439" y="65882"/>
                  </a:cubicBezTo>
                  <a:cubicBezTo>
                    <a:pt x="102439" y="75294"/>
                    <a:pt x="96585" y="82352"/>
                    <a:pt x="89756" y="84705"/>
                  </a:cubicBezTo>
                  <a:lnTo>
                    <a:pt x="89756" y="48235"/>
                  </a:lnTo>
                  <a:close/>
                  <a:moveTo>
                    <a:pt x="22439" y="5882"/>
                  </a:moveTo>
                  <a:cubicBezTo>
                    <a:pt x="67317" y="5882"/>
                    <a:pt x="67317" y="5882"/>
                    <a:pt x="67317" y="5882"/>
                  </a:cubicBezTo>
                  <a:cubicBezTo>
                    <a:pt x="77073" y="5882"/>
                    <a:pt x="84878" y="15294"/>
                    <a:pt x="84878" y="27058"/>
                  </a:cubicBezTo>
                  <a:cubicBezTo>
                    <a:pt x="84878" y="114117"/>
                    <a:pt x="84878" y="114117"/>
                    <a:pt x="84878" y="114117"/>
                  </a:cubicBezTo>
                  <a:cubicBezTo>
                    <a:pt x="4878" y="114117"/>
                    <a:pt x="4878" y="114117"/>
                    <a:pt x="4878" y="114117"/>
                  </a:cubicBezTo>
                  <a:cubicBezTo>
                    <a:pt x="4878" y="27058"/>
                    <a:pt x="4878" y="27058"/>
                    <a:pt x="4878" y="27058"/>
                  </a:cubicBezTo>
                  <a:cubicBezTo>
                    <a:pt x="4878" y="15294"/>
                    <a:pt x="12682" y="5882"/>
                    <a:pt x="22439" y="5882"/>
                  </a:cubicBezTo>
                  <a:close/>
                  <a:moveTo>
                    <a:pt x="89756" y="98823"/>
                  </a:moveTo>
                  <a:cubicBezTo>
                    <a:pt x="89756" y="90588"/>
                    <a:pt x="89756" y="90588"/>
                    <a:pt x="89756" y="90588"/>
                  </a:cubicBezTo>
                  <a:cubicBezTo>
                    <a:pt x="99512" y="88235"/>
                    <a:pt x="107317" y="78823"/>
                    <a:pt x="107317" y="65882"/>
                  </a:cubicBezTo>
                  <a:cubicBezTo>
                    <a:pt x="107317" y="54117"/>
                    <a:pt x="99512" y="43529"/>
                    <a:pt x="89756" y="42352"/>
                  </a:cubicBezTo>
                  <a:cubicBezTo>
                    <a:pt x="89756" y="32941"/>
                    <a:pt x="89756" y="32941"/>
                    <a:pt x="89756" y="32941"/>
                  </a:cubicBezTo>
                  <a:cubicBezTo>
                    <a:pt x="104390" y="35294"/>
                    <a:pt x="115121" y="49411"/>
                    <a:pt x="115121" y="65882"/>
                  </a:cubicBezTo>
                  <a:cubicBezTo>
                    <a:pt x="115121" y="83529"/>
                    <a:pt x="104390" y="97647"/>
                    <a:pt x="89756" y="98823"/>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7"/>
            <p:cNvSpPr/>
            <p:nvPr/>
          </p:nvSpPr>
          <p:spPr>
            <a:xfrm>
              <a:off x="8320088" y="2133600"/>
              <a:ext cx="27000" cy="327000"/>
            </a:xfrm>
            <a:custGeom>
              <a:avLst/>
              <a:gdLst/>
              <a:ahLst/>
              <a:cxnLst/>
              <a:rect l="l" t="t" r="r" b="b"/>
              <a:pathLst>
                <a:path w="120000" h="120000" extrusionOk="0">
                  <a:moveTo>
                    <a:pt x="48000" y="120000"/>
                  </a:moveTo>
                  <a:cubicBezTo>
                    <a:pt x="72000" y="120000"/>
                    <a:pt x="120000" y="118032"/>
                    <a:pt x="120000" y="116065"/>
                  </a:cubicBezTo>
                  <a:cubicBezTo>
                    <a:pt x="120000" y="5901"/>
                    <a:pt x="120000" y="5901"/>
                    <a:pt x="120000" y="5901"/>
                  </a:cubicBezTo>
                  <a:cubicBezTo>
                    <a:pt x="120000" y="1967"/>
                    <a:pt x="72000" y="0"/>
                    <a:pt x="48000" y="0"/>
                  </a:cubicBezTo>
                  <a:cubicBezTo>
                    <a:pt x="24000" y="0"/>
                    <a:pt x="0" y="1967"/>
                    <a:pt x="0" y="5901"/>
                  </a:cubicBezTo>
                  <a:cubicBezTo>
                    <a:pt x="0" y="116065"/>
                    <a:pt x="0" y="116065"/>
                    <a:pt x="0" y="116065"/>
                  </a:cubicBezTo>
                  <a:cubicBezTo>
                    <a:pt x="0" y="118032"/>
                    <a:pt x="24000" y="120000"/>
                    <a:pt x="480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7"/>
            <p:cNvSpPr/>
            <p:nvPr/>
          </p:nvSpPr>
          <p:spPr>
            <a:xfrm>
              <a:off x="8389938" y="2620963"/>
              <a:ext cx="81000" cy="430200"/>
            </a:xfrm>
            <a:custGeom>
              <a:avLst/>
              <a:gdLst/>
              <a:ahLst/>
              <a:cxnLst/>
              <a:rect l="l" t="t" r="r" b="b"/>
              <a:pathLst>
                <a:path w="120000" h="120000" extrusionOk="0">
                  <a:moveTo>
                    <a:pt x="80000" y="19500"/>
                  </a:moveTo>
                  <a:cubicBezTo>
                    <a:pt x="96000" y="16500"/>
                    <a:pt x="120000" y="12000"/>
                    <a:pt x="120000" y="3000"/>
                  </a:cubicBezTo>
                  <a:cubicBezTo>
                    <a:pt x="120000" y="1500"/>
                    <a:pt x="112000" y="0"/>
                    <a:pt x="104000" y="0"/>
                  </a:cubicBezTo>
                  <a:cubicBezTo>
                    <a:pt x="96000" y="0"/>
                    <a:pt x="80000" y="1500"/>
                    <a:pt x="80000" y="3000"/>
                  </a:cubicBezTo>
                  <a:cubicBezTo>
                    <a:pt x="80000" y="9000"/>
                    <a:pt x="72000" y="10500"/>
                    <a:pt x="48000" y="15000"/>
                  </a:cubicBezTo>
                  <a:cubicBezTo>
                    <a:pt x="32000" y="18000"/>
                    <a:pt x="0" y="22500"/>
                    <a:pt x="0" y="31500"/>
                  </a:cubicBezTo>
                  <a:cubicBezTo>
                    <a:pt x="0" y="40500"/>
                    <a:pt x="32000" y="45000"/>
                    <a:pt x="48000" y="48000"/>
                  </a:cubicBezTo>
                  <a:cubicBezTo>
                    <a:pt x="72000" y="51000"/>
                    <a:pt x="80000" y="54000"/>
                    <a:pt x="80000" y="60000"/>
                  </a:cubicBezTo>
                  <a:cubicBezTo>
                    <a:pt x="80000" y="64500"/>
                    <a:pt x="72000" y="67500"/>
                    <a:pt x="48000" y="70500"/>
                  </a:cubicBezTo>
                  <a:cubicBezTo>
                    <a:pt x="32000" y="75000"/>
                    <a:pt x="0" y="79500"/>
                    <a:pt x="0" y="87000"/>
                  </a:cubicBezTo>
                  <a:cubicBezTo>
                    <a:pt x="0" y="96000"/>
                    <a:pt x="32000" y="100500"/>
                    <a:pt x="48000" y="105000"/>
                  </a:cubicBezTo>
                  <a:cubicBezTo>
                    <a:pt x="72000" y="108000"/>
                    <a:pt x="80000" y="111000"/>
                    <a:pt x="80000" y="115500"/>
                  </a:cubicBezTo>
                  <a:cubicBezTo>
                    <a:pt x="80000" y="118500"/>
                    <a:pt x="96000" y="120000"/>
                    <a:pt x="104000" y="120000"/>
                  </a:cubicBezTo>
                  <a:cubicBezTo>
                    <a:pt x="112000" y="120000"/>
                    <a:pt x="120000" y="118500"/>
                    <a:pt x="120000" y="115500"/>
                  </a:cubicBezTo>
                  <a:cubicBezTo>
                    <a:pt x="120000" y="106500"/>
                    <a:pt x="96000" y="102000"/>
                    <a:pt x="80000" y="99000"/>
                  </a:cubicBezTo>
                  <a:cubicBezTo>
                    <a:pt x="56000" y="96000"/>
                    <a:pt x="40000" y="93000"/>
                    <a:pt x="40000" y="87000"/>
                  </a:cubicBezTo>
                  <a:cubicBezTo>
                    <a:pt x="40000" y="82500"/>
                    <a:pt x="56000" y="79500"/>
                    <a:pt x="80000" y="76500"/>
                  </a:cubicBezTo>
                  <a:cubicBezTo>
                    <a:pt x="96000" y="72000"/>
                    <a:pt x="120000" y="67500"/>
                    <a:pt x="120000" y="60000"/>
                  </a:cubicBezTo>
                  <a:cubicBezTo>
                    <a:pt x="120000" y="51000"/>
                    <a:pt x="96000" y="46500"/>
                    <a:pt x="80000" y="42000"/>
                  </a:cubicBezTo>
                  <a:cubicBezTo>
                    <a:pt x="56000" y="39000"/>
                    <a:pt x="40000" y="36000"/>
                    <a:pt x="40000" y="31500"/>
                  </a:cubicBezTo>
                  <a:cubicBezTo>
                    <a:pt x="40000" y="25500"/>
                    <a:pt x="56000" y="24000"/>
                    <a:pt x="80000" y="195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7"/>
            <p:cNvSpPr/>
            <p:nvPr/>
          </p:nvSpPr>
          <p:spPr>
            <a:xfrm>
              <a:off x="8518525" y="2620963"/>
              <a:ext cx="58800" cy="258900"/>
            </a:xfrm>
            <a:custGeom>
              <a:avLst/>
              <a:gdLst/>
              <a:ahLst/>
              <a:cxnLst/>
              <a:rect l="l" t="t" r="r" b="b"/>
              <a:pathLst>
                <a:path w="120000" h="120000" extrusionOk="0">
                  <a:moveTo>
                    <a:pt x="120000" y="5000"/>
                  </a:moveTo>
                  <a:cubicBezTo>
                    <a:pt x="120000" y="2500"/>
                    <a:pt x="109090" y="0"/>
                    <a:pt x="98181" y="0"/>
                  </a:cubicBezTo>
                  <a:cubicBezTo>
                    <a:pt x="87272" y="0"/>
                    <a:pt x="65454" y="2500"/>
                    <a:pt x="65454" y="5000"/>
                  </a:cubicBezTo>
                  <a:cubicBezTo>
                    <a:pt x="65454" y="12500"/>
                    <a:pt x="54545" y="15000"/>
                    <a:pt x="43636" y="20000"/>
                  </a:cubicBezTo>
                  <a:cubicBezTo>
                    <a:pt x="21818" y="25000"/>
                    <a:pt x="0" y="30000"/>
                    <a:pt x="0" y="42500"/>
                  </a:cubicBezTo>
                  <a:cubicBezTo>
                    <a:pt x="0" y="52500"/>
                    <a:pt x="21818" y="60000"/>
                    <a:pt x="43636" y="62500"/>
                  </a:cubicBezTo>
                  <a:cubicBezTo>
                    <a:pt x="54545" y="67500"/>
                    <a:pt x="65454" y="70000"/>
                    <a:pt x="65454" y="77500"/>
                  </a:cubicBezTo>
                  <a:cubicBezTo>
                    <a:pt x="65454" y="85000"/>
                    <a:pt x="54545" y="87500"/>
                    <a:pt x="43636" y="92500"/>
                  </a:cubicBezTo>
                  <a:cubicBezTo>
                    <a:pt x="21818" y="95000"/>
                    <a:pt x="0" y="102500"/>
                    <a:pt x="0" y="112500"/>
                  </a:cubicBezTo>
                  <a:cubicBezTo>
                    <a:pt x="0" y="117500"/>
                    <a:pt x="10909" y="120000"/>
                    <a:pt x="21818" y="120000"/>
                  </a:cubicBezTo>
                  <a:cubicBezTo>
                    <a:pt x="43636" y="120000"/>
                    <a:pt x="54545" y="117500"/>
                    <a:pt x="54545" y="112500"/>
                  </a:cubicBezTo>
                  <a:cubicBezTo>
                    <a:pt x="54545" y="107500"/>
                    <a:pt x="65454" y="105000"/>
                    <a:pt x="76363" y="100000"/>
                  </a:cubicBezTo>
                  <a:cubicBezTo>
                    <a:pt x="98181" y="95000"/>
                    <a:pt x="120000" y="90000"/>
                    <a:pt x="120000" y="77500"/>
                  </a:cubicBezTo>
                  <a:cubicBezTo>
                    <a:pt x="120000" y="65000"/>
                    <a:pt x="98181" y="60000"/>
                    <a:pt x="76363" y="55000"/>
                  </a:cubicBezTo>
                  <a:cubicBezTo>
                    <a:pt x="65454" y="50000"/>
                    <a:pt x="54545" y="47500"/>
                    <a:pt x="54545" y="42500"/>
                  </a:cubicBezTo>
                  <a:cubicBezTo>
                    <a:pt x="54545" y="35000"/>
                    <a:pt x="65454" y="32500"/>
                    <a:pt x="76363" y="27500"/>
                  </a:cubicBezTo>
                  <a:cubicBezTo>
                    <a:pt x="98181" y="22500"/>
                    <a:pt x="120000" y="17500"/>
                    <a:pt x="120000" y="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7"/>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4" name="Google Shape;164;p7"/>
          <p:cNvGrpSpPr/>
          <p:nvPr/>
        </p:nvGrpSpPr>
        <p:grpSpPr>
          <a:xfrm>
            <a:off x="6707938" y="3930540"/>
            <a:ext cx="1732075" cy="2927244"/>
            <a:chOff x="6662738" y="3806825"/>
            <a:chExt cx="1732075" cy="2195488"/>
          </a:xfrm>
        </p:grpSpPr>
        <p:sp>
          <p:nvSpPr>
            <p:cNvPr id="165" name="Google Shape;165;p7"/>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7"/>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7"/>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7"/>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7"/>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7"/>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7"/>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7"/>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7"/>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7"/>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7"/>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7"/>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7"/>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7"/>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7"/>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7"/>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7"/>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7"/>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3"/>
        <p:cNvGrpSpPr/>
        <p:nvPr/>
      </p:nvGrpSpPr>
      <p:grpSpPr>
        <a:xfrm>
          <a:off x="0" y="0"/>
          <a:ext cx="0" cy="0"/>
          <a:chOff x="0" y="0"/>
          <a:chExt cx="0" cy="0"/>
        </a:xfrm>
      </p:grpSpPr>
      <p:sp>
        <p:nvSpPr>
          <p:cNvPr id="184" name="Google Shape;184;p8"/>
          <p:cNvSpPr/>
          <p:nvPr/>
        </p:nvSpPr>
        <p:spPr>
          <a:xfrm>
            <a:off x="8808000" y="2944373"/>
            <a:ext cx="336000" cy="9696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0" y="0"/>
            <a:ext cx="60960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txBox="1">
            <a:spLocks noGrp="1"/>
          </p:cNvSpPr>
          <p:nvPr>
            <p:ph type="title"/>
          </p:nvPr>
        </p:nvSpPr>
        <p:spPr>
          <a:xfrm>
            <a:off x="457200" y="782633"/>
            <a:ext cx="5138700" cy="1143300"/>
          </a:xfrm>
          <a:prstGeom prst="rect">
            <a:avLst/>
          </a:prstGeom>
        </p:spPr>
        <p:txBody>
          <a:bodyPr spcFirstLastPara="1" wrap="square" lIns="91425" tIns="91425" rIns="91425" bIns="91425" anchor="b" anchorCtr="0"/>
          <a:lstStyle>
            <a:lvl1pPr lvl="0" rtl="0">
              <a:spcBef>
                <a:spcPts val="0"/>
              </a:spcBef>
              <a:spcAft>
                <a:spcPts val="0"/>
              </a:spcAft>
              <a:buClr>
                <a:srgbClr val="45818E"/>
              </a:buClr>
              <a:buSzPts val="3000"/>
              <a:buNone/>
              <a:defRPr>
                <a:solidFill>
                  <a:srgbClr val="45818E"/>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7" name="Google Shape;187;p8"/>
          <p:cNvSpPr txBox="1">
            <a:spLocks noGrp="1"/>
          </p:cNvSpPr>
          <p:nvPr>
            <p:ph type="sldNum" idx="12"/>
          </p:nvPr>
        </p:nvSpPr>
        <p:spPr>
          <a:xfrm>
            <a:off x="8808000" y="2944233"/>
            <a:ext cx="336000" cy="969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188" name="Google Shape;188;p8"/>
          <p:cNvGrpSpPr/>
          <p:nvPr/>
        </p:nvGrpSpPr>
        <p:grpSpPr>
          <a:xfrm>
            <a:off x="6707938" y="3930540"/>
            <a:ext cx="1732075" cy="2927244"/>
            <a:chOff x="6662738" y="3806825"/>
            <a:chExt cx="1732075" cy="2195488"/>
          </a:xfrm>
        </p:grpSpPr>
        <p:sp>
          <p:nvSpPr>
            <p:cNvPr id="189" name="Google Shape;189;p8"/>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8"/>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8"/>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8"/>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8"/>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8"/>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8"/>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8"/>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8"/>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8"/>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8"/>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8"/>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8"/>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8"/>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8"/>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8"/>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8"/>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8"/>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7" name="Google Shape;207;p8"/>
          <p:cNvGrpSpPr/>
          <p:nvPr/>
        </p:nvGrpSpPr>
        <p:grpSpPr>
          <a:xfrm rot="10800000">
            <a:off x="6518888" y="184"/>
            <a:ext cx="1551087" cy="3291418"/>
            <a:chOff x="715963" y="3538538"/>
            <a:chExt cx="1551087" cy="2468625"/>
          </a:xfrm>
        </p:grpSpPr>
        <p:sp>
          <p:nvSpPr>
            <p:cNvPr id="208" name="Google Shape;208;p8"/>
            <p:cNvSpPr/>
            <p:nvPr/>
          </p:nvSpPr>
          <p:spPr>
            <a:xfrm>
              <a:off x="785813" y="4429125"/>
              <a:ext cx="15900" cy="33300"/>
            </a:xfrm>
            <a:custGeom>
              <a:avLst/>
              <a:gdLst/>
              <a:ahLst/>
              <a:cxnLst/>
              <a:rect l="l" t="t" r="r" b="b"/>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8"/>
            <p:cNvSpPr/>
            <p:nvPr/>
          </p:nvSpPr>
          <p:spPr>
            <a:xfrm>
              <a:off x="817563" y="4429125"/>
              <a:ext cx="15900" cy="33300"/>
            </a:xfrm>
            <a:custGeom>
              <a:avLst/>
              <a:gdLst/>
              <a:ahLst/>
              <a:cxnLst/>
              <a:rect l="l" t="t" r="r" b="b"/>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8"/>
            <p:cNvSpPr/>
            <p:nvPr/>
          </p:nvSpPr>
          <p:spPr>
            <a:xfrm>
              <a:off x="715963" y="4392613"/>
              <a:ext cx="187200" cy="401700"/>
            </a:xfrm>
            <a:custGeom>
              <a:avLst/>
              <a:gdLst/>
              <a:ahLst/>
              <a:cxnLst/>
              <a:rect l="l" t="t" r="r" b="b"/>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8"/>
            <p:cNvSpPr/>
            <p:nvPr/>
          </p:nvSpPr>
          <p:spPr>
            <a:xfrm>
              <a:off x="758825" y="4521200"/>
              <a:ext cx="101700" cy="27000"/>
            </a:xfrm>
            <a:custGeom>
              <a:avLst/>
              <a:gdLst/>
              <a:ahLst/>
              <a:cxnLst/>
              <a:rect l="l" t="t" r="r" b="b"/>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8"/>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8"/>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8"/>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8"/>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8"/>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8"/>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8"/>
            <p:cNvSpPr/>
            <p:nvPr/>
          </p:nvSpPr>
          <p:spPr>
            <a:xfrm>
              <a:off x="1555750" y="4462463"/>
              <a:ext cx="711300" cy="1544700"/>
            </a:xfrm>
            <a:custGeom>
              <a:avLst/>
              <a:gdLst/>
              <a:ahLst/>
              <a:cxnLst/>
              <a:rect l="l" t="t" r="r" b="b"/>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half" type="blank">
  <p:cSld name="BLANK">
    <p:spTree>
      <p:nvGrpSpPr>
        <p:cNvPr id="1" name="Shape 224"/>
        <p:cNvGrpSpPr/>
        <p:nvPr/>
      </p:nvGrpSpPr>
      <p:grpSpPr>
        <a:xfrm>
          <a:off x="0" y="0"/>
          <a:ext cx="0" cy="0"/>
          <a:chOff x="0" y="0"/>
          <a:chExt cx="0" cy="0"/>
        </a:xfrm>
      </p:grpSpPr>
      <p:sp>
        <p:nvSpPr>
          <p:cNvPr id="225" name="Google Shape;225;p10"/>
          <p:cNvSpPr/>
          <p:nvPr/>
        </p:nvSpPr>
        <p:spPr>
          <a:xfrm>
            <a:off x="8808000" y="2944373"/>
            <a:ext cx="336000" cy="9696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0"/>
          <p:cNvSpPr/>
          <p:nvPr/>
        </p:nvSpPr>
        <p:spPr>
          <a:xfrm>
            <a:off x="0" y="0"/>
            <a:ext cx="45666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0"/>
          <p:cNvSpPr txBox="1">
            <a:spLocks noGrp="1"/>
          </p:cNvSpPr>
          <p:nvPr>
            <p:ph type="sldNum" idx="12"/>
          </p:nvPr>
        </p:nvSpPr>
        <p:spPr>
          <a:xfrm>
            <a:off x="8808000" y="2944233"/>
            <a:ext cx="336000" cy="969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hird">
  <p:cSld name="BLANK_1">
    <p:spTree>
      <p:nvGrpSpPr>
        <p:cNvPr id="1" name="Shape 228"/>
        <p:cNvGrpSpPr/>
        <p:nvPr/>
      </p:nvGrpSpPr>
      <p:grpSpPr>
        <a:xfrm>
          <a:off x="0" y="0"/>
          <a:ext cx="0" cy="0"/>
          <a:chOff x="0" y="0"/>
          <a:chExt cx="0" cy="0"/>
        </a:xfrm>
      </p:grpSpPr>
      <p:sp>
        <p:nvSpPr>
          <p:cNvPr id="229" name="Google Shape;229;p11"/>
          <p:cNvSpPr/>
          <p:nvPr/>
        </p:nvSpPr>
        <p:spPr>
          <a:xfrm>
            <a:off x="8808000" y="2944373"/>
            <a:ext cx="336000" cy="9696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0" y="0"/>
            <a:ext cx="30480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txBox="1">
            <a:spLocks noGrp="1"/>
          </p:cNvSpPr>
          <p:nvPr>
            <p:ph type="sldNum" idx="12"/>
          </p:nvPr>
        </p:nvSpPr>
        <p:spPr>
          <a:xfrm>
            <a:off x="8808000" y="2944233"/>
            <a:ext cx="336000" cy="969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D0E0E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782633"/>
            <a:ext cx="5138700" cy="1143300"/>
          </a:xfrm>
          <a:prstGeom prst="rect">
            <a:avLst/>
          </a:prstGeom>
          <a:noFill/>
          <a:ln>
            <a:noFill/>
          </a:ln>
        </p:spPr>
        <p:txBody>
          <a:bodyPr spcFirstLastPara="1" wrap="square" lIns="91425" tIns="91425" rIns="91425" bIns="91425" anchor="b" anchorCtr="0"/>
          <a:lstStyle>
            <a:lvl1pPr lvl="0" rtl="0">
              <a:spcBef>
                <a:spcPts val="0"/>
              </a:spcBef>
              <a:spcAft>
                <a:spcPts val="0"/>
              </a:spcAft>
              <a:buClr>
                <a:srgbClr val="45818E"/>
              </a:buClr>
              <a:buSzPts val="3000"/>
              <a:buFont typeface="Miriam Libre"/>
              <a:buNone/>
              <a:defRPr sz="3000">
                <a:solidFill>
                  <a:srgbClr val="45818E"/>
                </a:solidFill>
                <a:latin typeface="Miriam Libre"/>
                <a:ea typeface="Miriam Libre"/>
                <a:cs typeface="Miriam Libre"/>
                <a:sym typeface="Miriam Libre"/>
              </a:defRPr>
            </a:lvl1pPr>
            <a:lvl2pPr lvl="1" rtl="0">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2pPr>
            <a:lvl3pPr lvl="2" rtl="0">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3pPr>
            <a:lvl4pPr lvl="3" rtl="0">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4pPr>
            <a:lvl5pPr lvl="4" rtl="0">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5pPr>
            <a:lvl6pPr lvl="5" rtl="0">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6pPr>
            <a:lvl7pPr lvl="6" rtl="0">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7pPr>
            <a:lvl8pPr lvl="7" rtl="0">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8pPr>
            <a:lvl9pPr lvl="8" rtl="0">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9pPr>
          </a:lstStyle>
          <a:p>
            <a:endParaRPr/>
          </a:p>
        </p:txBody>
      </p:sp>
      <p:sp>
        <p:nvSpPr>
          <p:cNvPr id="7" name="Google Shape;7;p1"/>
          <p:cNvSpPr txBox="1">
            <a:spLocks noGrp="1"/>
          </p:cNvSpPr>
          <p:nvPr>
            <p:ph type="body" idx="1"/>
          </p:nvPr>
        </p:nvSpPr>
        <p:spPr>
          <a:xfrm>
            <a:off x="457200" y="2209800"/>
            <a:ext cx="5138700" cy="4241100"/>
          </a:xfrm>
          <a:prstGeom prst="rect">
            <a:avLst/>
          </a:prstGeom>
          <a:noFill/>
          <a:ln>
            <a:noFill/>
          </a:ln>
        </p:spPr>
        <p:txBody>
          <a:bodyPr spcFirstLastPara="1" wrap="square" lIns="91425" tIns="91425" rIns="91425" bIns="91425" anchor="t" anchorCtr="0"/>
          <a:lstStyle>
            <a:lvl1pPr marL="457200" lvl="0" indent="-381000" rtl="0">
              <a:spcBef>
                <a:spcPts val="600"/>
              </a:spcBef>
              <a:spcAft>
                <a:spcPts val="0"/>
              </a:spcAft>
              <a:buClr>
                <a:srgbClr val="76A5AF"/>
              </a:buClr>
              <a:buSzPts val="2400"/>
              <a:buFont typeface="Barlow Light"/>
              <a:buChar char="▹"/>
              <a:defRPr sz="2400">
                <a:latin typeface="Barlow Light"/>
                <a:ea typeface="Barlow Light"/>
                <a:cs typeface="Barlow Light"/>
                <a:sym typeface="Barlow Light"/>
              </a:defRPr>
            </a:lvl1pPr>
            <a:lvl2pPr marL="914400" lvl="1" indent="-381000" rtl="0">
              <a:spcBef>
                <a:spcPts val="0"/>
              </a:spcBef>
              <a:spcAft>
                <a:spcPts val="0"/>
              </a:spcAft>
              <a:buClr>
                <a:srgbClr val="45818E"/>
              </a:buClr>
              <a:buSzPts val="2400"/>
              <a:buFont typeface="Barlow Light"/>
              <a:buChar char="￭"/>
              <a:defRPr sz="2400">
                <a:latin typeface="Barlow Light"/>
                <a:ea typeface="Barlow Light"/>
                <a:cs typeface="Barlow Light"/>
                <a:sym typeface="Barlow Light"/>
              </a:defRPr>
            </a:lvl2pPr>
            <a:lvl3pPr marL="1371600" lvl="2" indent="-381000" rtl="0">
              <a:spcBef>
                <a:spcPts val="0"/>
              </a:spcBef>
              <a:spcAft>
                <a:spcPts val="0"/>
              </a:spcAft>
              <a:buClr>
                <a:srgbClr val="76A5AF"/>
              </a:buClr>
              <a:buSzPts val="2400"/>
              <a:buFont typeface="Barlow Light"/>
              <a:buChar char="⬝"/>
              <a:defRPr sz="2400">
                <a:latin typeface="Barlow Light"/>
                <a:ea typeface="Barlow Light"/>
                <a:cs typeface="Barlow Light"/>
                <a:sym typeface="Barlow Light"/>
              </a:defRPr>
            </a:lvl3pPr>
            <a:lvl4pPr marL="1828800" lvl="3" indent="-381000" rtl="0">
              <a:spcBef>
                <a:spcPts val="0"/>
              </a:spcBef>
              <a:spcAft>
                <a:spcPts val="0"/>
              </a:spcAft>
              <a:buSzPts val="2400"/>
              <a:buFont typeface="Barlow Light"/>
              <a:buChar char="●"/>
              <a:defRPr sz="2400">
                <a:latin typeface="Barlow Light"/>
                <a:ea typeface="Barlow Light"/>
                <a:cs typeface="Barlow Light"/>
                <a:sym typeface="Barlow Light"/>
              </a:defRPr>
            </a:lvl4pPr>
            <a:lvl5pPr marL="2286000" lvl="4" indent="-381000" rtl="0">
              <a:spcBef>
                <a:spcPts val="0"/>
              </a:spcBef>
              <a:spcAft>
                <a:spcPts val="0"/>
              </a:spcAft>
              <a:buSzPts val="2400"/>
              <a:buFont typeface="Barlow Light"/>
              <a:buChar char="○"/>
              <a:defRPr sz="2400">
                <a:latin typeface="Barlow Light"/>
                <a:ea typeface="Barlow Light"/>
                <a:cs typeface="Barlow Light"/>
                <a:sym typeface="Barlow Light"/>
              </a:defRPr>
            </a:lvl5pPr>
            <a:lvl6pPr marL="2743200" lvl="5" indent="-381000" rtl="0">
              <a:spcBef>
                <a:spcPts val="0"/>
              </a:spcBef>
              <a:spcAft>
                <a:spcPts val="0"/>
              </a:spcAft>
              <a:buSzPts val="2400"/>
              <a:buFont typeface="Barlow Light"/>
              <a:buChar char="■"/>
              <a:defRPr sz="2400">
                <a:latin typeface="Barlow Light"/>
                <a:ea typeface="Barlow Light"/>
                <a:cs typeface="Barlow Light"/>
                <a:sym typeface="Barlow Light"/>
              </a:defRPr>
            </a:lvl6pPr>
            <a:lvl7pPr marL="3200400" lvl="6" indent="-381000" rtl="0">
              <a:spcBef>
                <a:spcPts val="0"/>
              </a:spcBef>
              <a:spcAft>
                <a:spcPts val="0"/>
              </a:spcAft>
              <a:buSzPts val="2400"/>
              <a:buFont typeface="Barlow Light"/>
              <a:buChar char="●"/>
              <a:defRPr sz="2400">
                <a:latin typeface="Barlow Light"/>
                <a:ea typeface="Barlow Light"/>
                <a:cs typeface="Barlow Light"/>
                <a:sym typeface="Barlow Light"/>
              </a:defRPr>
            </a:lvl7pPr>
            <a:lvl8pPr marL="3657600" lvl="7" indent="-381000" rtl="0">
              <a:spcBef>
                <a:spcPts val="0"/>
              </a:spcBef>
              <a:spcAft>
                <a:spcPts val="0"/>
              </a:spcAft>
              <a:buSzPts val="2400"/>
              <a:buFont typeface="Barlow Light"/>
              <a:buChar char="○"/>
              <a:defRPr sz="2400">
                <a:latin typeface="Barlow Light"/>
                <a:ea typeface="Barlow Light"/>
                <a:cs typeface="Barlow Light"/>
                <a:sym typeface="Barlow Light"/>
              </a:defRPr>
            </a:lvl8pPr>
            <a:lvl9pPr marL="4114800" lvl="8" indent="-381000" rtl="0">
              <a:spcBef>
                <a:spcPts val="0"/>
              </a:spcBef>
              <a:spcAft>
                <a:spcPts val="0"/>
              </a:spcAft>
              <a:buSzPts val="2400"/>
              <a:buFont typeface="Barlow Light"/>
              <a:buChar char="■"/>
              <a:defRPr sz="2400">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808000" y="2944233"/>
            <a:ext cx="336000" cy="969600"/>
          </a:xfrm>
          <a:prstGeom prst="rect">
            <a:avLst/>
          </a:prstGeom>
          <a:noFill/>
          <a:ln>
            <a:noFill/>
          </a:ln>
        </p:spPr>
        <p:txBody>
          <a:bodyPr spcFirstLastPara="1" wrap="square" lIns="91425" tIns="91425" rIns="91425" bIns="91425" anchor="ctr" anchorCtr="0">
            <a:noAutofit/>
          </a:bodyPr>
          <a:lstStyle>
            <a:lvl1pPr lvl="0" algn="ctr" rtl="0">
              <a:buNone/>
              <a:defRPr sz="1000">
                <a:solidFill>
                  <a:srgbClr val="FFFFFF"/>
                </a:solidFill>
                <a:latin typeface="Barlow"/>
                <a:ea typeface="Barlow"/>
                <a:cs typeface="Barlow"/>
                <a:sym typeface="Barlow"/>
              </a:defRPr>
            </a:lvl1pPr>
            <a:lvl2pPr lvl="1" algn="ctr" rtl="0">
              <a:buNone/>
              <a:defRPr sz="1000">
                <a:solidFill>
                  <a:srgbClr val="FFFFFF"/>
                </a:solidFill>
                <a:latin typeface="Barlow"/>
                <a:ea typeface="Barlow"/>
                <a:cs typeface="Barlow"/>
                <a:sym typeface="Barlow"/>
              </a:defRPr>
            </a:lvl2pPr>
            <a:lvl3pPr lvl="2" algn="ctr" rtl="0">
              <a:buNone/>
              <a:defRPr sz="1000">
                <a:solidFill>
                  <a:srgbClr val="FFFFFF"/>
                </a:solidFill>
                <a:latin typeface="Barlow"/>
                <a:ea typeface="Barlow"/>
                <a:cs typeface="Barlow"/>
                <a:sym typeface="Barlow"/>
              </a:defRPr>
            </a:lvl3pPr>
            <a:lvl4pPr lvl="3" algn="ctr" rtl="0">
              <a:buNone/>
              <a:defRPr sz="1000">
                <a:solidFill>
                  <a:srgbClr val="FFFFFF"/>
                </a:solidFill>
                <a:latin typeface="Barlow"/>
                <a:ea typeface="Barlow"/>
                <a:cs typeface="Barlow"/>
                <a:sym typeface="Barlow"/>
              </a:defRPr>
            </a:lvl4pPr>
            <a:lvl5pPr lvl="4" algn="ctr" rtl="0">
              <a:buNone/>
              <a:defRPr sz="1000">
                <a:solidFill>
                  <a:srgbClr val="FFFFFF"/>
                </a:solidFill>
                <a:latin typeface="Barlow"/>
                <a:ea typeface="Barlow"/>
                <a:cs typeface="Barlow"/>
                <a:sym typeface="Barlow"/>
              </a:defRPr>
            </a:lvl5pPr>
            <a:lvl6pPr lvl="5" algn="ctr" rtl="0">
              <a:buNone/>
              <a:defRPr sz="1000">
                <a:solidFill>
                  <a:srgbClr val="FFFFFF"/>
                </a:solidFill>
                <a:latin typeface="Barlow"/>
                <a:ea typeface="Barlow"/>
                <a:cs typeface="Barlow"/>
                <a:sym typeface="Barlow"/>
              </a:defRPr>
            </a:lvl6pPr>
            <a:lvl7pPr lvl="6" algn="ctr" rtl="0">
              <a:buNone/>
              <a:defRPr sz="1000">
                <a:solidFill>
                  <a:srgbClr val="FFFFFF"/>
                </a:solidFill>
                <a:latin typeface="Barlow"/>
                <a:ea typeface="Barlow"/>
                <a:cs typeface="Barlow"/>
                <a:sym typeface="Barlow"/>
              </a:defRPr>
            </a:lvl7pPr>
            <a:lvl8pPr lvl="7" algn="ctr" rtl="0">
              <a:buNone/>
              <a:defRPr sz="1000">
                <a:solidFill>
                  <a:srgbClr val="FFFFFF"/>
                </a:solidFill>
                <a:latin typeface="Barlow"/>
                <a:ea typeface="Barlow"/>
                <a:cs typeface="Barlow"/>
                <a:sym typeface="Barlow"/>
              </a:defRPr>
            </a:lvl8pPr>
            <a:lvl9pPr lvl="8" algn="ctr" rtl="0">
              <a:buNone/>
              <a:defRPr sz="1000">
                <a:solidFill>
                  <a:srgbClr val="FFFFFF"/>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hyperlink" Target="http://unsplash.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239"/>
        <p:cNvGrpSpPr/>
        <p:nvPr/>
      </p:nvGrpSpPr>
      <p:grpSpPr>
        <a:xfrm>
          <a:off x="0" y="0"/>
          <a:ext cx="0" cy="0"/>
          <a:chOff x="0" y="0"/>
          <a:chExt cx="0" cy="0"/>
        </a:xfrm>
      </p:grpSpPr>
      <p:sp>
        <p:nvSpPr>
          <p:cNvPr id="240" name="Google Shape;240;p13"/>
          <p:cNvSpPr txBox="1">
            <a:spLocks noGrp="1"/>
          </p:cNvSpPr>
          <p:nvPr>
            <p:ph type="ctrTitle"/>
          </p:nvPr>
        </p:nvSpPr>
        <p:spPr>
          <a:xfrm>
            <a:off x="2167875" y="2368967"/>
            <a:ext cx="4711200" cy="154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dirty="0" smtClean="0"/>
              <a:t>Flipping the Model:</a:t>
            </a:r>
            <a:endParaRPr sz="4000" b="1" dirty="0" smtClean="0"/>
          </a:p>
          <a:p>
            <a:pPr marL="0" lvl="0" indent="0" algn="ctr" rtl="0">
              <a:spcBef>
                <a:spcPts val="0"/>
              </a:spcBef>
              <a:spcAft>
                <a:spcPts val="0"/>
              </a:spcAft>
              <a:buNone/>
            </a:pPr>
            <a:endParaRPr sz="600" dirty="0" smtClean="0"/>
          </a:p>
          <a:p>
            <a:pPr marL="0" lvl="0" indent="0" algn="ctr" rtl="0">
              <a:spcBef>
                <a:spcPts val="0"/>
              </a:spcBef>
              <a:spcAft>
                <a:spcPts val="0"/>
              </a:spcAft>
              <a:buNone/>
            </a:pPr>
            <a:r>
              <a:rPr lang="en-US" sz="2400" b="1" dirty="0" smtClean="0">
                <a:solidFill>
                  <a:schemeClr val="dk1"/>
                </a:solidFill>
              </a:rPr>
              <a:t>A Values-Based, </a:t>
            </a:r>
            <a:r>
              <a:rPr lang="en" sz="2400" b="1" dirty="0" smtClean="0">
                <a:solidFill>
                  <a:schemeClr val="accent3">
                    <a:lumMod val="75000"/>
                  </a:schemeClr>
                </a:solidFill>
              </a:rPr>
              <a:t>Consortial Approach</a:t>
            </a:r>
            <a:r>
              <a:rPr lang="en" sz="2400" b="1" dirty="0" smtClean="0">
                <a:solidFill>
                  <a:schemeClr val="dk1"/>
                </a:solidFill>
              </a:rPr>
              <a:t> To Journal Negotiations</a:t>
            </a:r>
            <a:endParaRPr sz="2400" b="1" dirty="0">
              <a:solidFill>
                <a:schemeClr val="dk1"/>
              </a:solidFill>
            </a:endParaRPr>
          </a:p>
        </p:txBody>
      </p:sp>
      <p:sp>
        <p:nvSpPr>
          <p:cNvPr id="241" name="Google Shape;241;p13"/>
          <p:cNvSpPr txBox="1"/>
          <p:nvPr/>
        </p:nvSpPr>
        <p:spPr>
          <a:xfrm>
            <a:off x="2885500" y="4983523"/>
            <a:ext cx="3666300" cy="135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dirty="0" smtClean="0">
                <a:latin typeface="Barlow"/>
                <a:ea typeface="Barlow"/>
                <a:cs typeface="Barlow"/>
                <a:sym typeface="Barlow"/>
              </a:rPr>
              <a:t>Presented by:</a:t>
            </a:r>
          </a:p>
          <a:p>
            <a:pPr lvl="0" algn="ctr"/>
            <a:r>
              <a:rPr lang="en-US" sz="1600" b="1" dirty="0">
                <a:latin typeface="Barlow"/>
                <a:ea typeface="Barlow"/>
                <a:cs typeface="Barlow"/>
                <a:sym typeface="Barlow"/>
              </a:rPr>
              <a:t>Edward </a:t>
            </a:r>
            <a:r>
              <a:rPr lang="en-US" sz="1600" b="1" dirty="0" err="1">
                <a:latin typeface="Barlow"/>
                <a:ea typeface="Barlow"/>
                <a:cs typeface="Barlow"/>
                <a:sym typeface="Barlow"/>
              </a:rPr>
              <a:t>Lener</a:t>
            </a:r>
            <a:r>
              <a:rPr lang="en-US" sz="1600" b="1" dirty="0">
                <a:latin typeface="Barlow"/>
                <a:ea typeface="Barlow"/>
                <a:cs typeface="Barlow"/>
                <a:sym typeface="Barlow"/>
              </a:rPr>
              <a:t> (VT)</a:t>
            </a:r>
          </a:p>
          <a:p>
            <a:pPr lvl="0" algn="ctr"/>
            <a:r>
              <a:rPr lang="en-US" sz="1600" b="1" dirty="0">
                <a:latin typeface="Barlow"/>
                <a:ea typeface="Barlow"/>
                <a:cs typeface="Barlow"/>
                <a:sym typeface="Barlow"/>
              </a:rPr>
              <a:t>Genya O’Gara (VIVA)</a:t>
            </a:r>
          </a:p>
          <a:p>
            <a:pPr lvl="0" algn="ctr"/>
            <a:r>
              <a:rPr lang="en-US" sz="1600" b="1" dirty="0" smtClean="0">
                <a:latin typeface="Barlow"/>
                <a:ea typeface="Barlow"/>
                <a:cs typeface="Barlow"/>
                <a:sym typeface="Barlow"/>
              </a:rPr>
              <a:t>Beth </a:t>
            </a:r>
            <a:r>
              <a:rPr lang="en-US" sz="1600" b="1" dirty="0">
                <a:latin typeface="Barlow"/>
                <a:ea typeface="Barlow"/>
                <a:cs typeface="Barlow"/>
                <a:sym typeface="Barlow"/>
              </a:rPr>
              <a:t>Blanton-</a:t>
            </a:r>
            <a:r>
              <a:rPr lang="en-US" sz="1600" b="1" dirty="0" smtClean="0">
                <a:latin typeface="Barlow"/>
                <a:ea typeface="Barlow"/>
                <a:cs typeface="Barlow"/>
                <a:sym typeface="Barlow"/>
              </a:rPr>
              <a:t>Kent (UVA)</a:t>
            </a:r>
            <a:endParaRPr lang="en-US" sz="1600" b="1" dirty="0">
              <a:latin typeface="Barlow"/>
              <a:ea typeface="Barlow"/>
              <a:cs typeface="Barlow"/>
              <a:sym typeface="Barlow"/>
            </a:endParaRPr>
          </a:p>
          <a:p>
            <a:pPr lvl="0" algn="ctr"/>
            <a:r>
              <a:rPr lang="en-US" sz="1600" b="1" dirty="0">
                <a:latin typeface="Barlow"/>
                <a:ea typeface="Barlow"/>
                <a:cs typeface="Barlow"/>
                <a:sym typeface="Barlow"/>
              </a:rPr>
              <a:t>Cheri </a:t>
            </a:r>
            <a:r>
              <a:rPr lang="en-US" sz="1600" b="1" dirty="0" smtClean="0">
                <a:latin typeface="Barlow"/>
                <a:ea typeface="Barlow"/>
                <a:cs typeface="Barlow"/>
                <a:sym typeface="Barlow"/>
              </a:rPr>
              <a:t>Duncan (JMU)</a:t>
            </a:r>
          </a:p>
          <a:p>
            <a:pPr lvl="0" algn="ctr"/>
            <a:r>
              <a:rPr lang="en-US" sz="1600" b="1" dirty="0" smtClean="0">
                <a:latin typeface="Barlow"/>
                <a:ea typeface="Barlow"/>
                <a:cs typeface="Barlow"/>
                <a:sym typeface="Barlow"/>
              </a:rPr>
              <a:t> </a:t>
            </a:r>
            <a:endParaRPr lang="en-US" b="1" dirty="0" smtClean="0">
              <a:latin typeface="Barlow"/>
              <a:ea typeface="Barlow"/>
              <a:cs typeface="Barlow"/>
              <a:sym typeface="Barlow"/>
            </a:endParaRPr>
          </a:p>
          <a:p>
            <a:pPr marL="0" lvl="0" indent="0" algn="r" rtl="0">
              <a:spcBef>
                <a:spcPts val="0"/>
              </a:spcBef>
              <a:spcAft>
                <a:spcPts val="0"/>
              </a:spcAft>
              <a:buNone/>
            </a:pPr>
            <a:endParaRPr b="1" dirty="0">
              <a:solidFill>
                <a:srgbClr val="FFFFFF"/>
              </a:solidFill>
              <a:latin typeface="Barlow"/>
              <a:ea typeface="Barlow"/>
              <a:cs typeface="Barlow"/>
              <a:sym typeface="Barlow"/>
            </a:endParaRPr>
          </a:p>
          <a:p>
            <a:pPr marL="0" lvl="0" indent="0" algn="l" rtl="0">
              <a:spcBef>
                <a:spcPts val="0"/>
              </a:spcBef>
              <a:spcAft>
                <a:spcPts val="0"/>
              </a:spcAft>
              <a:buNone/>
            </a:pPr>
            <a:endParaRPr sz="1000" b="1" dirty="0">
              <a:latin typeface="Barlow"/>
              <a:ea typeface="Barlow"/>
              <a:cs typeface="Barlow"/>
              <a:sym typeface="Barlow"/>
            </a:endParaRPr>
          </a:p>
          <a:p>
            <a:pPr marL="0" lvl="0" indent="0" algn="l" rtl="0">
              <a:spcBef>
                <a:spcPts val="0"/>
              </a:spcBef>
              <a:spcAft>
                <a:spcPts val="0"/>
              </a:spcAft>
              <a:buNone/>
            </a:pPr>
            <a:endParaRPr sz="1000" b="1" dirty="0">
              <a:latin typeface="Barlow"/>
              <a:ea typeface="Barlow"/>
              <a:cs typeface="Barlow"/>
              <a:sym typeface="Barlow"/>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Shape 379"/>
        <p:cNvGrpSpPr/>
        <p:nvPr/>
      </p:nvGrpSpPr>
      <p:grpSpPr>
        <a:xfrm>
          <a:off x="0" y="0"/>
          <a:ext cx="0" cy="0"/>
          <a:chOff x="0" y="0"/>
          <a:chExt cx="0" cy="0"/>
        </a:xfrm>
      </p:grpSpPr>
      <p:sp>
        <p:nvSpPr>
          <p:cNvPr id="386" name="Google Shape;386;p2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10</a:t>
            </a:fld>
            <a:endParaRPr/>
          </a:p>
        </p:txBody>
      </p:sp>
      <p:sp>
        <p:nvSpPr>
          <p:cNvPr id="380" name="Google Shape;380;p29"/>
          <p:cNvSpPr txBox="1">
            <a:spLocks noGrp="1"/>
          </p:cNvSpPr>
          <p:nvPr>
            <p:ph type="ctrTitle" idx="4294967295"/>
          </p:nvPr>
        </p:nvSpPr>
        <p:spPr>
          <a:xfrm>
            <a:off x="4070622" y="184150"/>
            <a:ext cx="4905375" cy="119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dirty="0" smtClean="0">
                <a:solidFill>
                  <a:srgbClr val="FFFFFF"/>
                </a:solidFill>
              </a:rPr>
              <a:t>Open Access</a:t>
            </a:r>
            <a:endParaRPr sz="4800" dirty="0">
              <a:solidFill>
                <a:srgbClr val="FFFFFF"/>
              </a:solidFill>
            </a:endParaRPr>
          </a:p>
        </p:txBody>
      </p:sp>
      <p:sp>
        <p:nvSpPr>
          <p:cNvPr id="381" name="Google Shape;381;p29"/>
          <p:cNvSpPr txBox="1">
            <a:spLocks noGrp="1"/>
          </p:cNvSpPr>
          <p:nvPr>
            <p:ph type="subTitle" idx="4294967295"/>
          </p:nvPr>
        </p:nvSpPr>
        <p:spPr>
          <a:xfrm>
            <a:off x="4238625" y="941388"/>
            <a:ext cx="4905375" cy="617537"/>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US" sz="1400" dirty="0" smtClean="0"/>
              <a:t> </a:t>
            </a:r>
            <a:endParaRPr sz="1400" dirty="0"/>
          </a:p>
          <a:p>
            <a:pPr marL="0" lvl="0" indent="0" algn="l" rtl="0">
              <a:spcBef>
                <a:spcPts val="600"/>
              </a:spcBef>
              <a:spcAft>
                <a:spcPts val="0"/>
              </a:spcAft>
              <a:buNone/>
            </a:pPr>
            <a:endParaRPr sz="1400" dirty="0"/>
          </a:p>
        </p:txBody>
      </p:sp>
      <p:sp>
        <p:nvSpPr>
          <p:cNvPr id="382" name="Google Shape;382;p29"/>
          <p:cNvSpPr txBox="1">
            <a:spLocks noGrp="1"/>
          </p:cNvSpPr>
          <p:nvPr>
            <p:ph type="ctrTitle" idx="4294967295"/>
          </p:nvPr>
        </p:nvSpPr>
        <p:spPr>
          <a:xfrm>
            <a:off x="4070621" y="3317726"/>
            <a:ext cx="4905375" cy="119221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dirty="0" smtClean="0">
                <a:solidFill>
                  <a:srgbClr val="FFFFFF"/>
                </a:solidFill>
              </a:rPr>
              <a:t>Challenges</a:t>
            </a:r>
            <a:endParaRPr sz="4800" dirty="0">
              <a:solidFill>
                <a:srgbClr val="FFFFFF"/>
              </a:solidFill>
            </a:endParaRPr>
          </a:p>
        </p:txBody>
      </p:sp>
      <p:sp>
        <p:nvSpPr>
          <p:cNvPr id="384" name="Google Shape;384;p29"/>
          <p:cNvSpPr txBox="1">
            <a:spLocks noGrp="1"/>
          </p:cNvSpPr>
          <p:nvPr>
            <p:ph type="ctrTitle" idx="4294967295"/>
          </p:nvPr>
        </p:nvSpPr>
        <p:spPr>
          <a:xfrm>
            <a:off x="4070623" y="2170925"/>
            <a:ext cx="4905375" cy="109203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dirty="0" smtClean="0">
                <a:solidFill>
                  <a:srgbClr val="FFFFFF"/>
                </a:solidFill>
              </a:rPr>
              <a:t/>
            </a:r>
            <a:br>
              <a:rPr lang="en" sz="4800" dirty="0" smtClean="0">
                <a:solidFill>
                  <a:srgbClr val="FFFFFF"/>
                </a:solidFill>
              </a:rPr>
            </a:br>
            <a:r>
              <a:rPr lang="en" sz="4800" dirty="0" smtClean="0">
                <a:solidFill>
                  <a:srgbClr val="FFFFFF"/>
                </a:solidFill>
              </a:rPr>
              <a:t>Model Approaches</a:t>
            </a:r>
            <a:endParaRPr sz="4800" dirty="0">
              <a:solidFill>
                <a:srgbClr val="FFFFFF"/>
              </a:solidFill>
            </a:endParaRPr>
          </a:p>
        </p:txBody>
      </p:sp>
      <p:sp>
        <p:nvSpPr>
          <p:cNvPr id="387" name="Google Shape;387;p29"/>
          <p:cNvSpPr txBox="1">
            <a:spLocks noGrp="1"/>
          </p:cNvSpPr>
          <p:nvPr>
            <p:ph type="title" idx="4294967295"/>
          </p:nvPr>
        </p:nvSpPr>
        <p:spPr>
          <a:xfrm>
            <a:off x="0" y="1008063"/>
            <a:ext cx="2235200" cy="114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solidFill>
                  <a:schemeClr val="accent2">
                    <a:lumMod val="75000"/>
                  </a:schemeClr>
                </a:solidFill>
              </a:rPr>
              <a:t>Emerging Futures</a:t>
            </a:r>
            <a:endParaRPr dirty="0"/>
          </a:p>
        </p:txBody>
      </p:sp>
      <p:grpSp>
        <p:nvGrpSpPr>
          <p:cNvPr id="388" name="Google Shape;388;p29"/>
          <p:cNvGrpSpPr/>
          <p:nvPr/>
        </p:nvGrpSpPr>
        <p:grpSpPr>
          <a:xfrm flipH="1">
            <a:off x="125036" y="4274197"/>
            <a:ext cx="2792552" cy="2607139"/>
            <a:chOff x="9925050" y="4203700"/>
            <a:chExt cx="2267050" cy="1803375"/>
          </a:xfrm>
        </p:grpSpPr>
        <p:sp>
          <p:nvSpPr>
            <p:cNvPr id="389" name="Google Shape;389;p29"/>
            <p:cNvSpPr/>
            <p:nvPr/>
          </p:nvSpPr>
          <p:spPr>
            <a:xfrm>
              <a:off x="11336338" y="4922838"/>
              <a:ext cx="139800" cy="119100"/>
            </a:xfrm>
            <a:custGeom>
              <a:avLst/>
              <a:gdLst/>
              <a:ahLst/>
              <a:cxnLst/>
              <a:rect l="l" t="t" r="r" b="b"/>
              <a:pathLst>
                <a:path w="120000" h="120000" extrusionOk="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2">
                    <a:lumMod val="75000"/>
                  </a:schemeClr>
                </a:solidFill>
                <a:latin typeface="Calibri"/>
                <a:ea typeface="Calibri"/>
                <a:cs typeface="Calibri"/>
                <a:sym typeface="Calibri"/>
              </a:endParaRPr>
            </a:p>
          </p:txBody>
        </p:sp>
        <p:sp>
          <p:nvSpPr>
            <p:cNvPr id="390" name="Google Shape;390;p29"/>
            <p:cNvSpPr/>
            <p:nvPr/>
          </p:nvSpPr>
          <p:spPr>
            <a:xfrm>
              <a:off x="11137900" y="4498975"/>
              <a:ext cx="1054200" cy="1508100"/>
            </a:xfrm>
            <a:custGeom>
              <a:avLst/>
              <a:gdLst/>
              <a:ahLst/>
              <a:cxnLst/>
              <a:rect l="l" t="t" r="r" b="b"/>
              <a:pathLst>
                <a:path w="120000" h="120000" extrusionOk="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2">
                    <a:lumMod val="75000"/>
                  </a:schemeClr>
                </a:solidFill>
                <a:latin typeface="Calibri"/>
                <a:ea typeface="Calibri"/>
                <a:cs typeface="Calibri"/>
                <a:sym typeface="Calibri"/>
              </a:endParaRPr>
            </a:p>
          </p:txBody>
        </p:sp>
        <p:sp>
          <p:nvSpPr>
            <p:cNvPr id="391" name="Google Shape;391;p29"/>
            <p:cNvSpPr/>
            <p:nvPr/>
          </p:nvSpPr>
          <p:spPr>
            <a:xfrm>
              <a:off x="9925050" y="4203700"/>
              <a:ext cx="1133400" cy="1073100"/>
            </a:xfrm>
            <a:custGeom>
              <a:avLst/>
              <a:gdLst/>
              <a:ahLst/>
              <a:cxnLst/>
              <a:rect l="l" t="t" r="r" b="b"/>
              <a:pathLst>
                <a:path w="120000" h="120000" extrusionOk="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45818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2">
                    <a:lumMod val="75000"/>
                  </a:schemeClr>
                </a:solidFill>
                <a:latin typeface="Calibri"/>
                <a:ea typeface="Calibri"/>
                <a:cs typeface="Calibri"/>
                <a:sym typeface="Calibri"/>
              </a:endParaRPr>
            </a:p>
          </p:txBody>
        </p:sp>
        <p:sp>
          <p:nvSpPr>
            <p:cNvPr id="392" name="Google Shape;392;p29"/>
            <p:cNvSpPr/>
            <p:nvPr/>
          </p:nvSpPr>
          <p:spPr>
            <a:xfrm>
              <a:off x="10421938" y="4875213"/>
              <a:ext cx="139800" cy="20700"/>
            </a:xfrm>
            <a:custGeom>
              <a:avLst/>
              <a:gdLst/>
              <a:ahLst/>
              <a:cxnLst/>
              <a:rect l="l" t="t" r="r" b="b"/>
              <a:pathLst>
                <a:path w="120000" h="120000" extrusionOk="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2">
                    <a:lumMod val="75000"/>
                  </a:schemeClr>
                </a:solidFill>
                <a:latin typeface="Calibri"/>
                <a:ea typeface="Calibri"/>
                <a:cs typeface="Calibri"/>
                <a:sym typeface="Calibri"/>
              </a:endParaRPr>
            </a:p>
          </p:txBody>
        </p:sp>
        <p:sp>
          <p:nvSpPr>
            <p:cNvPr id="393" name="Google Shape;393;p29"/>
            <p:cNvSpPr/>
            <p:nvPr/>
          </p:nvSpPr>
          <p:spPr>
            <a:xfrm>
              <a:off x="10442575" y="4913313"/>
              <a:ext cx="96900" cy="25500"/>
            </a:xfrm>
            <a:custGeom>
              <a:avLst/>
              <a:gdLst/>
              <a:ahLst/>
              <a:cxnLst/>
              <a:rect l="l" t="t" r="r" b="b"/>
              <a:pathLst>
                <a:path w="120000" h="120000" extrusionOk="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2">
                    <a:lumMod val="75000"/>
                  </a:schemeClr>
                </a:solidFill>
                <a:latin typeface="Calibri"/>
                <a:ea typeface="Calibri"/>
                <a:cs typeface="Calibri"/>
                <a:sym typeface="Calibri"/>
              </a:endParaRPr>
            </a:p>
          </p:txBody>
        </p:sp>
        <p:sp>
          <p:nvSpPr>
            <p:cNvPr id="394" name="Google Shape;394;p29"/>
            <p:cNvSpPr/>
            <p:nvPr/>
          </p:nvSpPr>
          <p:spPr>
            <a:xfrm>
              <a:off x="10480675" y="4333875"/>
              <a:ext cx="22200" cy="90600"/>
            </a:xfrm>
            <a:custGeom>
              <a:avLst/>
              <a:gdLst/>
              <a:ahLst/>
              <a:cxnLst/>
              <a:rect l="l" t="t" r="r" b="b"/>
              <a:pathLst>
                <a:path w="120000" h="120000" extrusionOk="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2">
                    <a:lumMod val="75000"/>
                  </a:schemeClr>
                </a:solidFill>
                <a:latin typeface="Calibri"/>
                <a:ea typeface="Calibri"/>
                <a:cs typeface="Calibri"/>
                <a:sym typeface="Calibri"/>
              </a:endParaRPr>
            </a:p>
          </p:txBody>
        </p:sp>
        <p:sp>
          <p:nvSpPr>
            <p:cNvPr id="395" name="Google Shape;395;p29"/>
            <p:cNvSpPr/>
            <p:nvPr/>
          </p:nvSpPr>
          <p:spPr>
            <a:xfrm>
              <a:off x="10679113" y="4602163"/>
              <a:ext cx="74700" cy="20700"/>
            </a:xfrm>
            <a:custGeom>
              <a:avLst/>
              <a:gdLst/>
              <a:ahLst/>
              <a:cxnLst/>
              <a:rect l="l" t="t" r="r" b="b"/>
              <a:pathLst>
                <a:path w="120000" h="120000" extrusionOk="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2">
                    <a:lumMod val="75000"/>
                  </a:schemeClr>
                </a:solidFill>
                <a:latin typeface="Calibri"/>
                <a:ea typeface="Calibri"/>
                <a:cs typeface="Calibri"/>
                <a:sym typeface="Calibri"/>
              </a:endParaRPr>
            </a:p>
          </p:txBody>
        </p:sp>
        <p:sp>
          <p:nvSpPr>
            <p:cNvPr id="396" name="Google Shape;396;p29"/>
            <p:cNvSpPr/>
            <p:nvPr/>
          </p:nvSpPr>
          <p:spPr>
            <a:xfrm>
              <a:off x="10229850" y="4602163"/>
              <a:ext cx="74700" cy="20700"/>
            </a:xfrm>
            <a:custGeom>
              <a:avLst/>
              <a:gdLst/>
              <a:ahLst/>
              <a:cxnLst/>
              <a:rect l="l" t="t" r="r" b="b"/>
              <a:pathLst>
                <a:path w="120000" h="120000" extrusionOk="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2">
                    <a:lumMod val="75000"/>
                  </a:schemeClr>
                </a:solidFill>
                <a:latin typeface="Calibri"/>
                <a:ea typeface="Calibri"/>
                <a:cs typeface="Calibri"/>
                <a:sym typeface="Calibri"/>
              </a:endParaRPr>
            </a:p>
          </p:txBody>
        </p:sp>
        <p:sp>
          <p:nvSpPr>
            <p:cNvPr id="397" name="Google Shape;397;p29"/>
            <p:cNvSpPr/>
            <p:nvPr/>
          </p:nvSpPr>
          <p:spPr>
            <a:xfrm>
              <a:off x="10282238" y="4402138"/>
              <a:ext cx="81000" cy="81000"/>
            </a:xfrm>
            <a:custGeom>
              <a:avLst/>
              <a:gdLst/>
              <a:ahLst/>
              <a:cxnLst/>
              <a:rect l="l" t="t" r="r" b="b"/>
              <a:pathLst>
                <a:path w="120000" h="120000" extrusionOk="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2">
                    <a:lumMod val="75000"/>
                  </a:schemeClr>
                </a:solidFill>
                <a:latin typeface="Calibri"/>
                <a:ea typeface="Calibri"/>
                <a:cs typeface="Calibri"/>
                <a:sym typeface="Calibri"/>
              </a:endParaRPr>
            </a:p>
          </p:txBody>
        </p:sp>
        <p:sp>
          <p:nvSpPr>
            <p:cNvPr id="398" name="Google Shape;398;p29"/>
            <p:cNvSpPr/>
            <p:nvPr/>
          </p:nvSpPr>
          <p:spPr>
            <a:xfrm>
              <a:off x="10620375" y="4402138"/>
              <a:ext cx="79500" cy="81000"/>
            </a:xfrm>
            <a:custGeom>
              <a:avLst/>
              <a:gdLst/>
              <a:ahLst/>
              <a:cxnLst/>
              <a:rect l="l" t="t" r="r" b="b"/>
              <a:pathLst>
                <a:path w="120000" h="120000" extrusionOk="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2">
                    <a:lumMod val="75000"/>
                  </a:schemeClr>
                </a:solidFill>
                <a:latin typeface="Calibri"/>
                <a:ea typeface="Calibri"/>
                <a:cs typeface="Calibri"/>
                <a:sym typeface="Calibri"/>
              </a:endParaRPr>
            </a:p>
          </p:txBody>
        </p:sp>
        <p:sp>
          <p:nvSpPr>
            <p:cNvPr id="399" name="Google Shape;399;p29"/>
            <p:cNvSpPr/>
            <p:nvPr/>
          </p:nvSpPr>
          <p:spPr>
            <a:xfrm>
              <a:off x="10347325" y="4478338"/>
              <a:ext cx="288900" cy="331800"/>
            </a:xfrm>
            <a:custGeom>
              <a:avLst/>
              <a:gdLst/>
              <a:ahLst/>
              <a:cxnLst/>
              <a:rect l="l" t="t" r="r" b="b"/>
              <a:pathLst>
                <a:path w="120000" h="120000" extrusionOk="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2">
                    <a:lumMod val="75000"/>
                  </a:schemeClr>
                </a:solidFill>
                <a:latin typeface="Calibri"/>
                <a:ea typeface="Calibri"/>
                <a:cs typeface="Calibri"/>
                <a:sym typeface="Calibri"/>
              </a:endParaRPr>
            </a:p>
          </p:txBody>
        </p:sp>
        <p:sp>
          <p:nvSpPr>
            <p:cNvPr id="400" name="Google Shape;400;p29"/>
            <p:cNvSpPr/>
            <p:nvPr/>
          </p:nvSpPr>
          <p:spPr>
            <a:xfrm>
              <a:off x="10421938" y="4832350"/>
              <a:ext cx="139800" cy="27000"/>
            </a:xfrm>
            <a:custGeom>
              <a:avLst/>
              <a:gdLst/>
              <a:ahLst/>
              <a:cxnLst/>
              <a:rect l="l" t="t" r="r" b="b"/>
              <a:pathLst>
                <a:path w="120000" h="120000" extrusionOk="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2">
                    <a:lumMod val="75000"/>
                  </a:schemeClr>
                </a:solidFill>
                <a:latin typeface="Calibri"/>
                <a:ea typeface="Calibri"/>
                <a:cs typeface="Calibri"/>
                <a:sym typeface="Calibri"/>
              </a:endParaRPr>
            </a:p>
          </p:txBody>
        </p:sp>
      </p:grpSp>
      <p:sp>
        <p:nvSpPr>
          <p:cNvPr id="23" name="Google Shape;382;p29"/>
          <p:cNvSpPr txBox="1">
            <a:spLocks/>
          </p:cNvSpPr>
          <p:nvPr/>
        </p:nvSpPr>
        <p:spPr>
          <a:xfrm>
            <a:off x="4070620" y="4591393"/>
            <a:ext cx="4905375" cy="119221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5818E"/>
              </a:buClr>
              <a:buSzPts val="3000"/>
              <a:buFont typeface="Miriam Libre"/>
              <a:buNone/>
              <a:defRPr sz="3000" b="0" i="0" u="none" strike="noStrike" cap="none">
                <a:solidFill>
                  <a:srgbClr val="45818E"/>
                </a:solidFill>
                <a:latin typeface="Miriam Libre"/>
                <a:ea typeface="Miriam Libre"/>
                <a:cs typeface="Miriam Libre"/>
                <a:sym typeface="Miriam Libre"/>
              </a:defRPr>
            </a:lvl1pPr>
            <a:lvl2pPr marR="0" lvl="1"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2pPr>
            <a:lvl3pPr marR="0" lvl="2"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3pPr>
            <a:lvl4pPr marR="0" lvl="3"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4pPr>
            <a:lvl5pPr marR="0" lvl="4"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5pPr>
            <a:lvl6pPr marR="0" lvl="5"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6pPr>
            <a:lvl7pPr marR="0" lvl="6"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7pPr>
            <a:lvl8pPr marR="0" lvl="7"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8pPr>
            <a:lvl9pPr marR="0" lvl="8"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9pPr>
          </a:lstStyle>
          <a:p>
            <a:r>
              <a:rPr lang="en-US" sz="4800" dirty="0" smtClean="0">
                <a:solidFill>
                  <a:srgbClr val="FFFFFF"/>
                </a:solidFill>
              </a:rPr>
              <a:t>Risk Tolerance</a:t>
            </a:r>
            <a:endParaRPr lang="en-US" sz="4800" dirty="0">
              <a:solidFill>
                <a:srgbClr val="FFFFF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256"/>
        <p:cNvGrpSpPr/>
        <p:nvPr/>
      </p:nvGrpSpPr>
      <p:grpSpPr>
        <a:xfrm>
          <a:off x="0" y="0"/>
          <a:ext cx="0" cy="0"/>
          <a:chOff x="0" y="0"/>
          <a:chExt cx="0" cy="0"/>
        </a:xfrm>
      </p:grpSpPr>
      <p:sp>
        <p:nvSpPr>
          <p:cNvPr id="258" name="Google Shape;258;p15"/>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dirty="0" smtClean="0">
                <a:solidFill>
                  <a:schemeClr val="accent2">
                    <a:lumMod val="75000"/>
                  </a:schemeClr>
                </a:solidFill>
              </a:rPr>
              <a:t>Emerging Futures</a:t>
            </a:r>
            <a:endParaRPr b="1" dirty="0">
              <a:solidFill>
                <a:schemeClr val="accent2">
                  <a:lumMod val="75000"/>
                </a:schemeClr>
              </a:solidFill>
            </a:endParaRPr>
          </a:p>
        </p:txBody>
      </p:sp>
      <p:sp>
        <p:nvSpPr>
          <p:cNvPr id="259" name="Google Shape;259;p15"/>
          <p:cNvSpPr txBox="1">
            <a:spLocks noGrp="1"/>
          </p:cNvSpPr>
          <p:nvPr>
            <p:ph type="body" idx="1"/>
          </p:nvPr>
        </p:nvSpPr>
        <p:spPr>
          <a:xfrm>
            <a:off x="457200" y="2026533"/>
            <a:ext cx="2494200" cy="4427100"/>
          </a:xfrm>
          <a:prstGeom prst="rect">
            <a:avLst/>
          </a:prstGeom>
          <a:solidFill>
            <a:schemeClr val="accent2">
              <a:lumMod val="75000"/>
            </a:schemeClr>
          </a:solidFill>
        </p:spPr>
        <p:txBody>
          <a:bodyPr spcFirstLastPara="1" wrap="square" lIns="91425" tIns="91425" rIns="91425" bIns="91425" anchor="t" anchorCtr="0">
            <a:noAutofit/>
          </a:bodyPr>
          <a:lstStyle/>
          <a:p>
            <a:pPr marL="0" lvl="0" indent="0" algn="ctr" rtl="0">
              <a:spcBef>
                <a:spcPts val="600"/>
              </a:spcBef>
              <a:spcAft>
                <a:spcPts val="0"/>
              </a:spcAft>
              <a:buClr>
                <a:schemeClr val="dk1"/>
              </a:buClr>
              <a:buSzPts val="1100"/>
              <a:buFont typeface="Arial"/>
              <a:buNone/>
            </a:pPr>
            <a:r>
              <a:rPr lang="en-US" sz="2000" b="1" dirty="0" smtClean="0">
                <a:solidFill>
                  <a:srgbClr val="FFFFFF"/>
                </a:solidFill>
                <a:latin typeface="Barlow"/>
                <a:ea typeface="Barlow"/>
                <a:cs typeface="Barlow"/>
                <a:sym typeface="Barlow"/>
              </a:rPr>
              <a:t> </a:t>
            </a:r>
            <a:endParaRPr sz="2000" b="1" dirty="0">
              <a:solidFill>
                <a:srgbClr val="FFFFFF"/>
              </a:solidFill>
              <a:latin typeface="Barlow"/>
              <a:ea typeface="Barlow"/>
              <a:cs typeface="Barlow"/>
              <a:sym typeface="Barlow"/>
            </a:endParaRPr>
          </a:p>
          <a:p>
            <a:pPr marL="0" lvl="0" indent="0" algn="l" rtl="0">
              <a:spcBef>
                <a:spcPts val="600"/>
              </a:spcBef>
              <a:spcAft>
                <a:spcPts val="0"/>
              </a:spcAft>
              <a:buClr>
                <a:schemeClr val="dk1"/>
              </a:buClr>
              <a:buSzPts val="1100"/>
              <a:buFont typeface="Arial"/>
              <a:buNone/>
            </a:pPr>
            <a:r>
              <a:rPr lang="en-US" sz="2000" b="1" u="sng" dirty="0" smtClean="0">
                <a:solidFill>
                  <a:srgbClr val="FFFFFF"/>
                </a:solidFill>
                <a:latin typeface="Barlow"/>
                <a:ea typeface="Barlow"/>
                <a:cs typeface="Barlow"/>
                <a:sym typeface="Barlow"/>
              </a:rPr>
              <a:t>Open Access:</a:t>
            </a:r>
          </a:p>
          <a:p>
            <a:pPr marL="0" lvl="0" indent="0" algn="l" rtl="0">
              <a:spcBef>
                <a:spcPts val="600"/>
              </a:spcBef>
              <a:spcAft>
                <a:spcPts val="0"/>
              </a:spcAft>
              <a:buClr>
                <a:schemeClr val="dk1"/>
              </a:buClr>
              <a:buSzPts val="1100"/>
              <a:buFont typeface="Arial"/>
              <a:buNone/>
            </a:pPr>
            <a:endParaRPr lang="en-US" sz="2000" u="sng" dirty="0" smtClean="0">
              <a:solidFill>
                <a:srgbClr val="FFFFFF"/>
              </a:solidFill>
              <a:latin typeface="Barlow"/>
              <a:ea typeface="Barlow"/>
              <a:cs typeface="Barlow"/>
              <a:sym typeface="Barlow"/>
            </a:endParaRPr>
          </a:p>
          <a:p>
            <a:pPr marL="0" lvl="0" indent="0" algn="l" rtl="0">
              <a:spcBef>
                <a:spcPts val="600"/>
              </a:spcBef>
              <a:spcAft>
                <a:spcPts val="0"/>
              </a:spcAft>
              <a:buClr>
                <a:schemeClr val="dk1"/>
              </a:buClr>
              <a:buSzPts val="1100"/>
              <a:buFont typeface="Arial"/>
              <a:buNone/>
            </a:pPr>
            <a:endParaRPr lang="en-US" sz="2000" dirty="0" smtClean="0">
              <a:solidFill>
                <a:srgbClr val="FFFFFF"/>
              </a:solidFill>
            </a:endParaRPr>
          </a:p>
          <a:p>
            <a:pPr marL="0" lvl="0" indent="0" algn="l" rtl="0">
              <a:spcBef>
                <a:spcPts val="600"/>
              </a:spcBef>
              <a:spcAft>
                <a:spcPts val="0"/>
              </a:spcAft>
              <a:buClr>
                <a:schemeClr val="dk1"/>
              </a:buClr>
              <a:buSzPts val="1100"/>
              <a:buFont typeface="Arial"/>
              <a:buNone/>
            </a:pPr>
            <a:endParaRPr lang="en-US" sz="2000" dirty="0" smtClean="0">
              <a:solidFill>
                <a:srgbClr val="FFFFFF"/>
              </a:solidFill>
            </a:endParaRPr>
          </a:p>
          <a:p>
            <a:pPr marL="0" lvl="0" indent="0" algn="l" rtl="0">
              <a:spcBef>
                <a:spcPts val="600"/>
              </a:spcBef>
              <a:spcAft>
                <a:spcPts val="0"/>
              </a:spcAft>
              <a:buClr>
                <a:schemeClr val="dk1"/>
              </a:buClr>
              <a:buSzPts val="1100"/>
              <a:buFont typeface="Arial"/>
              <a:buNone/>
            </a:pPr>
            <a:endParaRPr lang="en-US" sz="2000" dirty="0">
              <a:solidFill>
                <a:srgbClr val="FFFFFF"/>
              </a:solidFill>
            </a:endParaRPr>
          </a:p>
        </p:txBody>
      </p:sp>
      <p:sp>
        <p:nvSpPr>
          <p:cNvPr id="260" name="Google Shape;260;p15"/>
          <p:cNvSpPr txBox="1">
            <a:spLocks noGrp="1"/>
          </p:cNvSpPr>
          <p:nvPr>
            <p:ph type="body" idx="2"/>
          </p:nvPr>
        </p:nvSpPr>
        <p:spPr>
          <a:xfrm>
            <a:off x="3101702" y="2026533"/>
            <a:ext cx="2494200" cy="4427100"/>
          </a:xfrm>
          <a:prstGeom prst="rect">
            <a:avLst/>
          </a:prstGeom>
        </p:spPr>
        <p:txBody>
          <a:bodyPr spcFirstLastPara="1" wrap="square" lIns="91425" tIns="91425" rIns="91425" bIns="91425" anchor="t" anchorCtr="0">
            <a:noAutofit/>
          </a:bodyPr>
          <a:lstStyle/>
          <a:p>
            <a:pPr marL="0" indent="0">
              <a:buClr>
                <a:schemeClr val="dk1"/>
              </a:buClr>
              <a:buSzPts val="1100"/>
              <a:buNone/>
            </a:pPr>
            <a:endParaRPr lang="en-US" sz="2000" b="1" dirty="0">
              <a:solidFill>
                <a:schemeClr val="accent1">
                  <a:lumMod val="50000"/>
                </a:schemeClr>
              </a:solidFill>
              <a:latin typeface="Barlow"/>
              <a:ea typeface="Barlow"/>
              <a:cs typeface="Barlow"/>
              <a:sym typeface="Barlow"/>
            </a:endParaRPr>
          </a:p>
          <a:p>
            <a:pPr marL="0" indent="0">
              <a:buClr>
                <a:schemeClr val="dk1"/>
              </a:buClr>
              <a:buSzPts val="1100"/>
              <a:buNone/>
            </a:pPr>
            <a:r>
              <a:rPr lang="en-US" sz="2000" b="1" dirty="0" smtClean="0">
                <a:solidFill>
                  <a:schemeClr val="accent1">
                    <a:lumMod val="50000"/>
                  </a:schemeClr>
                </a:solidFill>
                <a:latin typeface="Barlow"/>
                <a:ea typeface="Barlow"/>
                <a:cs typeface="Barlow"/>
                <a:sym typeface="Barlow"/>
              </a:rPr>
              <a:t>Green </a:t>
            </a:r>
            <a:r>
              <a:rPr lang="en-US" sz="2000" b="1" dirty="0">
                <a:solidFill>
                  <a:schemeClr val="accent1">
                    <a:lumMod val="50000"/>
                  </a:schemeClr>
                </a:solidFill>
                <a:latin typeface="Barlow"/>
                <a:ea typeface="Barlow"/>
                <a:cs typeface="Barlow"/>
                <a:sym typeface="Barlow"/>
              </a:rPr>
              <a:t>vs. Gold</a:t>
            </a:r>
          </a:p>
          <a:p>
            <a:pPr marL="0" indent="0">
              <a:buClr>
                <a:schemeClr val="dk1"/>
              </a:buClr>
              <a:buSzPts val="1100"/>
              <a:buNone/>
            </a:pPr>
            <a:r>
              <a:rPr lang="en-US" sz="2000" b="1" dirty="0">
                <a:solidFill>
                  <a:schemeClr val="accent1">
                    <a:lumMod val="50000"/>
                  </a:schemeClr>
                </a:solidFill>
                <a:latin typeface="Barlow"/>
                <a:ea typeface="Barlow"/>
                <a:cs typeface="Barlow"/>
                <a:sym typeface="Barlow"/>
              </a:rPr>
              <a:t>Europe vs. US/Asia</a:t>
            </a:r>
          </a:p>
          <a:p>
            <a:pPr marL="0" indent="0">
              <a:buClr>
                <a:schemeClr val="dk1"/>
              </a:buClr>
              <a:buSzPts val="1100"/>
              <a:buNone/>
            </a:pPr>
            <a:r>
              <a:rPr lang="en-US" sz="2000" b="1" dirty="0">
                <a:solidFill>
                  <a:schemeClr val="accent1">
                    <a:lumMod val="50000"/>
                  </a:schemeClr>
                </a:solidFill>
                <a:latin typeface="Barlow"/>
                <a:ea typeface="Barlow"/>
                <a:cs typeface="Barlow"/>
                <a:sym typeface="Barlow"/>
              </a:rPr>
              <a:t>Hybrid vs. Mandates</a:t>
            </a:r>
          </a:p>
          <a:p>
            <a:pPr marL="0" indent="0" algn="ctr">
              <a:buClr>
                <a:schemeClr val="dk1"/>
              </a:buClr>
              <a:buSzPts val="1100"/>
              <a:buNone/>
            </a:pPr>
            <a:endParaRPr lang="en-US" sz="2000" dirty="0" smtClean="0">
              <a:solidFill>
                <a:schemeClr val="accent1">
                  <a:lumMod val="50000"/>
                </a:schemeClr>
              </a:solidFill>
              <a:latin typeface="Barlow"/>
              <a:ea typeface="Lato Light"/>
              <a:cs typeface="Lato Light"/>
              <a:sym typeface="Barlow"/>
            </a:endParaRPr>
          </a:p>
        </p:txBody>
      </p:sp>
      <p:sp>
        <p:nvSpPr>
          <p:cNvPr id="257" name="Google Shape;257;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4041943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256"/>
        <p:cNvGrpSpPr/>
        <p:nvPr/>
      </p:nvGrpSpPr>
      <p:grpSpPr>
        <a:xfrm>
          <a:off x="0" y="0"/>
          <a:ext cx="0" cy="0"/>
          <a:chOff x="0" y="0"/>
          <a:chExt cx="0" cy="0"/>
        </a:xfrm>
      </p:grpSpPr>
      <p:sp>
        <p:nvSpPr>
          <p:cNvPr id="258" name="Google Shape;258;p15"/>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dirty="0" smtClean="0">
                <a:solidFill>
                  <a:schemeClr val="accent2">
                    <a:lumMod val="75000"/>
                  </a:schemeClr>
                </a:solidFill>
              </a:rPr>
              <a:t>Emerging Futures (cont.)</a:t>
            </a:r>
            <a:endParaRPr b="1" dirty="0">
              <a:solidFill>
                <a:schemeClr val="accent2">
                  <a:lumMod val="75000"/>
                </a:schemeClr>
              </a:solidFill>
            </a:endParaRPr>
          </a:p>
        </p:txBody>
      </p:sp>
      <p:sp>
        <p:nvSpPr>
          <p:cNvPr id="259" name="Google Shape;259;p15"/>
          <p:cNvSpPr txBox="1">
            <a:spLocks noGrp="1"/>
          </p:cNvSpPr>
          <p:nvPr>
            <p:ph type="body" idx="1"/>
          </p:nvPr>
        </p:nvSpPr>
        <p:spPr>
          <a:xfrm>
            <a:off x="457200" y="2026533"/>
            <a:ext cx="2494200" cy="4427100"/>
          </a:xfrm>
          <a:prstGeom prst="rect">
            <a:avLst/>
          </a:prstGeom>
          <a:solidFill>
            <a:schemeClr val="accent2">
              <a:lumMod val="75000"/>
            </a:schemeClr>
          </a:solidFill>
        </p:spPr>
        <p:txBody>
          <a:bodyPr spcFirstLastPara="1" wrap="square" lIns="91425" tIns="91425" rIns="91425" bIns="91425" anchor="t" anchorCtr="0">
            <a:noAutofit/>
          </a:bodyPr>
          <a:lstStyle/>
          <a:p>
            <a:pPr marL="0" lvl="0" indent="0" algn="ctr" rtl="0">
              <a:spcBef>
                <a:spcPts val="600"/>
              </a:spcBef>
              <a:spcAft>
                <a:spcPts val="0"/>
              </a:spcAft>
              <a:buClr>
                <a:schemeClr val="dk1"/>
              </a:buClr>
              <a:buSzPts val="1100"/>
              <a:buFont typeface="Arial"/>
              <a:buNone/>
            </a:pPr>
            <a:r>
              <a:rPr lang="en-US" sz="2000" b="1" dirty="0" smtClean="0">
                <a:solidFill>
                  <a:srgbClr val="FFFFFF"/>
                </a:solidFill>
                <a:latin typeface="Barlow"/>
                <a:ea typeface="Barlow"/>
                <a:cs typeface="Barlow"/>
                <a:sym typeface="Barlow"/>
              </a:rPr>
              <a:t> </a:t>
            </a:r>
            <a:endParaRPr sz="2000" b="1" dirty="0">
              <a:solidFill>
                <a:srgbClr val="FFFFFF"/>
              </a:solidFill>
              <a:latin typeface="Barlow"/>
              <a:ea typeface="Barlow"/>
              <a:cs typeface="Barlow"/>
              <a:sym typeface="Barlow"/>
            </a:endParaRPr>
          </a:p>
          <a:p>
            <a:pPr marL="0" lvl="0" indent="0" algn="l" rtl="0">
              <a:spcBef>
                <a:spcPts val="600"/>
              </a:spcBef>
              <a:spcAft>
                <a:spcPts val="0"/>
              </a:spcAft>
              <a:buClr>
                <a:schemeClr val="dk1"/>
              </a:buClr>
              <a:buSzPts val="1100"/>
              <a:buFont typeface="Arial"/>
              <a:buNone/>
            </a:pPr>
            <a:r>
              <a:rPr lang="en-US" sz="2000" b="1" u="sng" dirty="0" smtClean="0">
                <a:solidFill>
                  <a:srgbClr val="FFFFFF"/>
                </a:solidFill>
                <a:latin typeface="Barlow"/>
                <a:ea typeface="Barlow"/>
                <a:cs typeface="Barlow"/>
                <a:sym typeface="Barlow"/>
              </a:rPr>
              <a:t>Challenges:</a:t>
            </a:r>
          </a:p>
          <a:p>
            <a:pPr marL="0" lvl="0" indent="0" algn="l" rtl="0">
              <a:spcBef>
                <a:spcPts val="600"/>
              </a:spcBef>
              <a:spcAft>
                <a:spcPts val="0"/>
              </a:spcAft>
              <a:buClr>
                <a:schemeClr val="dk1"/>
              </a:buClr>
              <a:buSzPts val="1100"/>
              <a:buFont typeface="Arial"/>
              <a:buNone/>
            </a:pPr>
            <a:endParaRPr lang="en-US" sz="2000" u="sng" dirty="0" smtClean="0">
              <a:solidFill>
                <a:srgbClr val="FFFFFF"/>
              </a:solidFill>
              <a:latin typeface="Barlow"/>
              <a:ea typeface="Barlow"/>
              <a:cs typeface="Barlow"/>
              <a:sym typeface="Barlow"/>
            </a:endParaRPr>
          </a:p>
          <a:p>
            <a:pPr marL="0" lvl="0" indent="0" algn="l" rtl="0">
              <a:spcBef>
                <a:spcPts val="600"/>
              </a:spcBef>
              <a:spcAft>
                <a:spcPts val="0"/>
              </a:spcAft>
              <a:buClr>
                <a:schemeClr val="dk1"/>
              </a:buClr>
              <a:buSzPts val="1100"/>
              <a:buFont typeface="Arial"/>
              <a:buNone/>
            </a:pPr>
            <a:r>
              <a:rPr lang="en-US" sz="2000" dirty="0" smtClean="0">
                <a:solidFill>
                  <a:srgbClr val="FFFFFF"/>
                </a:solidFill>
              </a:rPr>
              <a:t> </a:t>
            </a:r>
          </a:p>
          <a:p>
            <a:pPr marL="0" lvl="0" indent="0" algn="l" rtl="0">
              <a:spcBef>
                <a:spcPts val="600"/>
              </a:spcBef>
              <a:spcAft>
                <a:spcPts val="0"/>
              </a:spcAft>
              <a:buClr>
                <a:schemeClr val="dk1"/>
              </a:buClr>
              <a:buSzPts val="1100"/>
              <a:buFont typeface="Arial"/>
              <a:buNone/>
            </a:pPr>
            <a:endParaRPr lang="en-US" sz="2000" dirty="0" smtClean="0">
              <a:solidFill>
                <a:srgbClr val="FFFFFF"/>
              </a:solidFill>
            </a:endParaRPr>
          </a:p>
          <a:p>
            <a:pPr marL="0" lvl="0" indent="0" algn="l" rtl="0">
              <a:spcBef>
                <a:spcPts val="600"/>
              </a:spcBef>
              <a:spcAft>
                <a:spcPts val="0"/>
              </a:spcAft>
              <a:buClr>
                <a:schemeClr val="dk1"/>
              </a:buClr>
              <a:buSzPts val="1100"/>
              <a:buFont typeface="Arial"/>
              <a:buNone/>
            </a:pPr>
            <a:endParaRPr lang="en-US" sz="2000" dirty="0" smtClean="0">
              <a:solidFill>
                <a:srgbClr val="FFFFFF"/>
              </a:solidFill>
            </a:endParaRPr>
          </a:p>
          <a:p>
            <a:pPr marL="0" lvl="0" indent="0" algn="l" rtl="0">
              <a:spcBef>
                <a:spcPts val="600"/>
              </a:spcBef>
              <a:spcAft>
                <a:spcPts val="0"/>
              </a:spcAft>
              <a:buClr>
                <a:schemeClr val="dk1"/>
              </a:buClr>
              <a:buSzPts val="1100"/>
              <a:buFont typeface="Arial"/>
              <a:buNone/>
            </a:pPr>
            <a:endParaRPr lang="en-US" sz="2000" dirty="0">
              <a:solidFill>
                <a:srgbClr val="FFFFFF"/>
              </a:solidFill>
            </a:endParaRPr>
          </a:p>
        </p:txBody>
      </p:sp>
      <p:sp>
        <p:nvSpPr>
          <p:cNvPr id="260" name="Google Shape;260;p15"/>
          <p:cNvSpPr txBox="1">
            <a:spLocks noGrp="1"/>
          </p:cNvSpPr>
          <p:nvPr>
            <p:ph type="body" idx="2"/>
          </p:nvPr>
        </p:nvSpPr>
        <p:spPr>
          <a:xfrm>
            <a:off x="3101702" y="2026533"/>
            <a:ext cx="2494200" cy="44271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Clr>
                <a:schemeClr val="dk1"/>
              </a:buClr>
              <a:buSzPts val="1100"/>
              <a:buFont typeface="Arial"/>
              <a:buNone/>
            </a:pPr>
            <a:r>
              <a:rPr lang="en-US" sz="2000" b="1" dirty="0" smtClean="0">
                <a:solidFill>
                  <a:schemeClr val="accent1">
                    <a:lumMod val="50000"/>
                  </a:schemeClr>
                </a:solidFill>
                <a:latin typeface="Barlow"/>
                <a:ea typeface="Barlow"/>
                <a:cs typeface="Barlow"/>
                <a:sym typeface="Barlow"/>
              </a:rPr>
              <a:t> </a:t>
            </a:r>
            <a:endParaRPr lang="en-US" sz="2000" dirty="0" smtClean="0">
              <a:solidFill>
                <a:schemeClr val="accent1">
                  <a:lumMod val="50000"/>
                </a:schemeClr>
              </a:solidFill>
              <a:latin typeface="Barlow"/>
              <a:ea typeface="Lato Light"/>
              <a:cs typeface="Lato Light"/>
              <a:sym typeface="Barlow"/>
            </a:endParaRPr>
          </a:p>
          <a:p>
            <a:pPr marL="0" lvl="0" indent="0" algn="l" rtl="0">
              <a:spcBef>
                <a:spcPts val="600"/>
              </a:spcBef>
              <a:spcAft>
                <a:spcPts val="0"/>
              </a:spcAft>
              <a:buClr>
                <a:schemeClr val="dk1"/>
              </a:buClr>
              <a:buSzPts val="1100"/>
              <a:buFont typeface="Arial"/>
              <a:buNone/>
            </a:pPr>
            <a:r>
              <a:rPr lang="en-US" b="1" dirty="0" err="1" smtClean="0">
                <a:solidFill>
                  <a:schemeClr val="accent1">
                    <a:lumMod val="50000"/>
                  </a:schemeClr>
                </a:solidFill>
                <a:latin typeface="Lato Light"/>
                <a:ea typeface="Lato Light"/>
                <a:cs typeface="Lato Light"/>
                <a:sym typeface="Lato Light"/>
              </a:rPr>
              <a:t>Schol</a:t>
            </a:r>
            <a:r>
              <a:rPr lang="en-US" b="1" dirty="0" smtClean="0">
                <a:solidFill>
                  <a:schemeClr val="accent1">
                    <a:lumMod val="50000"/>
                  </a:schemeClr>
                </a:solidFill>
                <a:latin typeface="Lato Light"/>
                <a:ea typeface="Lato Light"/>
                <a:cs typeface="Lato Light"/>
                <a:sym typeface="Lato Light"/>
              </a:rPr>
              <a:t> </a:t>
            </a:r>
            <a:r>
              <a:rPr lang="en-US" b="1" dirty="0" err="1" smtClean="0">
                <a:solidFill>
                  <a:schemeClr val="accent1">
                    <a:lumMod val="50000"/>
                  </a:schemeClr>
                </a:solidFill>
                <a:latin typeface="Lato Light"/>
                <a:ea typeface="Lato Light"/>
                <a:cs typeface="Lato Light"/>
                <a:sym typeface="Lato Light"/>
              </a:rPr>
              <a:t>Comm</a:t>
            </a:r>
            <a:r>
              <a:rPr lang="en-US" b="1" dirty="0" smtClean="0">
                <a:solidFill>
                  <a:schemeClr val="accent1">
                    <a:lumMod val="50000"/>
                  </a:schemeClr>
                </a:solidFill>
                <a:latin typeface="Lato Light"/>
                <a:ea typeface="Lato Light"/>
                <a:cs typeface="Lato Light"/>
                <a:sym typeface="Lato Light"/>
              </a:rPr>
              <a:t> vs. Collections</a:t>
            </a:r>
          </a:p>
          <a:p>
            <a:pPr marL="0" lvl="0" indent="0">
              <a:buClr>
                <a:schemeClr val="dk1"/>
              </a:buClr>
              <a:buSzPts val="1100"/>
              <a:buNone/>
            </a:pPr>
            <a:r>
              <a:rPr lang="en-US" b="1" dirty="0" smtClean="0">
                <a:solidFill>
                  <a:schemeClr val="accent1">
                    <a:lumMod val="50000"/>
                  </a:schemeClr>
                </a:solidFill>
                <a:latin typeface="Lato Light"/>
                <a:ea typeface="Lato Light"/>
                <a:cs typeface="Lato Light"/>
                <a:sym typeface="Lato Light"/>
              </a:rPr>
              <a:t>Institutional </a:t>
            </a:r>
            <a:r>
              <a:rPr lang="en-US" b="1" dirty="0">
                <a:solidFill>
                  <a:schemeClr val="accent1">
                    <a:lumMod val="50000"/>
                  </a:schemeClr>
                </a:solidFill>
                <a:latin typeface="Lato Light"/>
                <a:ea typeface="Lato Light"/>
                <a:cs typeface="Lato Light"/>
                <a:sym typeface="Lato Light"/>
              </a:rPr>
              <a:t>vs. Library Risk Tolerance</a:t>
            </a:r>
          </a:p>
          <a:p>
            <a:pPr marL="0" lvl="0" indent="0" algn="l" rtl="0">
              <a:spcBef>
                <a:spcPts val="600"/>
              </a:spcBef>
              <a:spcAft>
                <a:spcPts val="0"/>
              </a:spcAft>
              <a:buClr>
                <a:schemeClr val="dk1"/>
              </a:buClr>
              <a:buSzPts val="1100"/>
              <a:buFont typeface="Arial"/>
              <a:buNone/>
            </a:pPr>
            <a:r>
              <a:rPr lang="en-US" b="1" dirty="0" smtClean="0">
                <a:solidFill>
                  <a:schemeClr val="accent1">
                    <a:lumMod val="50000"/>
                  </a:schemeClr>
                </a:solidFill>
                <a:latin typeface="Lato Light"/>
                <a:ea typeface="Lato Light"/>
                <a:cs typeface="Lato Light"/>
                <a:sym typeface="Lato Light"/>
              </a:rPr>
              <a:t>Economics vs. Future</a:t>
            </a:r>
            <a:endParaRPr b="1" dirty="0">
              <a:solidFill>
                <a:schemeClr val="accent1">
                  <a:lumMod val="50000"/>
                </a:schemeClr>
              </a:solidFill>
              <a:latin typeface="Lato Light"/>
              <a:ea typeface="Lato Light"/>
              <a:cs typeface="Lato Light"/>
              <a:sym typeface="Lato Light"/>
            </a:endParaRPr>
          </a:p>
        </p:txBody>
      </p:sp>
      <p:sp>
        <p:nvSpPr>
          <p:cNvPr id="257" name="Google Shape;257;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944805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264"/>
        <p:cNvGrpSpPr/>
        <p:nvPr/>
      </p:nvGrpSpPr>
      <p:grpSpPr>
        <a:xfrm>
          <a:off x="0" y="0"/>
          <a:ext cx="0" cy="0"/>
          <a:chOff x="0" y="0"/>
          <a:chExt cx="0" cy="0"/>
        </a:xfrm>
      </p:grpSpPr>
      <p:sp>
        <p:nvSpPr>
          <p:cNvPr id="265" name="Google Shape;265;p16"/>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000000"/>
                </a:solidFill>
              </a:rPr>
              <a:t>Presentation Outline</a:t>
            </a:r>
            <a:endParaRPr dirty="0">
              <a:solidFill>
                <a:srgbClr val="000000"/>
              </a:solidFill>
            </a:endParaRPr>
          </a:p>
        </p:txBody>
      </p:sp>
      <p:sp>
        <p:nvSpPr>
          <p:cNvPr id="266" name="Google Shape;266;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13</a:t>
            </a:fld>
            <a:endParaRPr/>
          </a:p>
        </p:txBody>
      </p:sp>
      <p:sp>
        <p:nvSpPr>
          <p:cNvPr id="267" name="Google Shape;267;p16"/>
          <p:cNvSpPr txBox="1">
            <a:spLocks noGrp="1"/>
          </p:cNvSpPr>
          <p:nvPr>
            <p:ph type="title" idx="4294967295"/>
          </p:nvPr>
        </p:nvSpPr>
        <p:spPr>
          <a:xfrm>
            <a:off x="0" y="2157413"/>
            <a:ext cx="5138738" cy="3987800"/>
          </a:xfrm>
          <a:prstGeom prst="rect">
            <a:avLst/>
          </a:prstGeom>
        </p:spPr>
        <p:txBody>
          <a:bodyPr spcFirstLastPara="1" wrap="square" lIns="91425" tIns="91425" rIns="91425" bIns="91425" anchor="t" anchorCtr="0">
            <a:noAutofit/>
          </a:bodyPr>
          <a:lstStyle/>
          <a:p>
            <a:pPr marL="76200" lvl="0" algn="l" rtl="0">
              <a:spcBef>
                <a:spcPts val="0"/>
              </a:spcBef>
              <a:spcAft>
                <a:spcPts val="0"/>
              </a:spcAft>
              <a:buClr>
                <a:srgbClr val="6463BD"/>
              </a:buClr>
              <a:buSzPts val="2400"/>
            </a:pPr>
            <a:r>
              <a:rPr lang="en-US" sz="2400" dirty="0" smtClean="0">
                <a:solidFill>
                  <a:schemeClr val="tx1"/>
                </a:solidFill>
                <a:latin typeface="Barlow"/>
                <a:ea typeface="Barlow"/>
                <a:cs typeface="Barlow"/>
                <a:sym typeface="Barlow"/>
              </a:rPr>
              <a:t>I.    Landscape</a:t>
            </a:r>
            <a:endParaRPr sz="2400" dirty="0" smtClean="0">
              <a:solidFill>
                <a:schemeClr val="tx1"/>
              </a:solidFill>
              <a:latin typeface="Barlow"/>
              <a:ea typeface="Barlow"/>
              <a:cs typeface="Barlow"/>
              <a:sym typeface="Barlow"/>
            </a:endParaRPr>
          </a:p>
          <a:p>
            <a:pPr marL="76200" lvl="0">
              <a:buClr>
                <a:srgbClr val="000000"/>
              </a:buClr>
              <a:buSzPts val="2400"/>
            </a:pPr>
            <a:r>
              <a:rPr lang="en-US" sz="2400" dirty="0">
                <a:solidFill>
                  <a:schemeClr val="tx1"/>
                </a:solidFill>
                <a:latin typeface="Barlow"/>
                <a:ea typeface="Barlow"/>
                <a:cs typeface="Barlow"/>
                <a:sym typeface="Barlow"/>
              </a:rPr>
              <a:t>II. </a:t>
            </a:r>
            <a:r>
              <a:rPr lang="en-US" sz="2400" dirty="0" smtClean="0">
                <a:solidFill>
                  <a:schemeClr val="tx1"/>
                </a:solidFill>
                <a:latin typeface="Barlow"/>
                <a:ea typeface="Barlow"/>
                <a:cs typeface="Barlow"/>
                <a:sym typeface="Barlow"/>
              </a:rPr>
              <a:t>  Virginia </a:t>
            </a:r>
            <a:r>
              <a:rPr lang="en-US" sz="2400" dirty="0">
                <a:solidFill>
                  <a:schemeClr val="tx1"/>
                </a:solidFill>
                <a:latin typeface="Barlow"/>
                <a:ea typeface="Barlow"/>
                <a:cs typeface="Barlow"/>
                <a:sym typeface="Barlow"/>
              </a:rPr>
              <a:t>Context</a:t>
            </a:r>
            <a:r>
              <a:rPr lang="en-US" sz="2400" b="1" dirty="0">
                <a:solidFill>
                  <a:schemeClr val="accent2">
                    <a:lumMod val="75000"/>
                  </a:schemeClr>
                </a:solidFill>
                <a:latin typeface="Barlow"/>
                <a:ea typeface="Barlow"/>
                <a:cs typeface="Barlow"/>
                <a:sym typeface="Barlow"/>
              </a:rPr>
              <a:t/>
            </a:r>
            <a:br>
              <a:rPr lang="en-US" sz="2400" b="1" dirty="0">
                <a:solidFill>
                  <a:schemeClr val="accent2">
                    <a:lumMod val="75000"/>
                  </a:schemeClr>
                </a:solidFill>
                <a:latin typeface="Barlow"/>
                <a:ea typeface="Barlow"/>
                <a:cs typeface="Barlow"/>
                <a:sym typeface="Barlow"/>
              </a:rPr>
            </a:br>
            <a:r>
              <a:rPr lang="en-US" sz="2400" dirty="0" smtClean="0">
                <a:solidFill>
                  <a:schemeClr val="tx1"/>
                </a:solidFill>
                <a:latin typeface="Barlow"/>
                <a:ea typeface="Barlow"/>
                <a:cs typeface="Barlow"/>
                <a:sym typeface="Barlow"/>
              </a:rPr>
              <a:t>III.  Emerging Futures</a:t>
            </a:r>
            <a:endParaRPr sz="2400" dirty="0" smtClean="0">
              <a:solidFill>
                <a:schemeClr val="tx1"/>
              </a:solidFill>
              <a:latin typeface="Barlow"/>
              <a:ea typeface="Barlow"/>
              <a:cs typeface="Barlow"/>
              <a:sym typeface="Barlow"/>
            </a:endParaRPr>
          </a:p>
          <a:p>
            <a:pPr marL="76200" lvl="0" algn="l" rtl="0">
              <a:spcBef>
                <a:spcPts val="0"/>
              </a:spcBef>
              <a:spcAft>
                <a:spcPts val="0"/>
              </a:spcAft>
              <a:buClr>
                <a:srgbClr val="000000"/>
              </a:buClr>
              <a:buSzPts val="2400"/>
            </a:pPr>
            <a:r>
              <a:rPr lang="en-US" sz="2400" b="1" dirty="0" smtClean="0">
                <a:solidFill>
                  <a:schemeClr val="accent2">
                    <a:lumMod val="75000"/>
                  </a:schemeClr>
                </a:solidFill>
                <a:latin typeface="Barlow"/>
                <a:ea typeface="Barlow"/>
                <a:cs typeface="Barlow"/>
                <a:sym typeface="Barlow"/>
              </a:rPr>
              <a:t>IV.  Task Force Approach</a:t>
            </a:r>
            <a:endParaRPr sz="2400" b="1" dirty="0" smtClean="0">
              <a:solidFill>
                <a:schemeClr val="accent2">
                  <a:lumMod val="75000"/>
                </a:schemeClr>
              </a:solidFill>
              <a:latin typeface="Barlow"/>
              <a:ea typeface="Barlow"/>
              <a:cs typeface="Barlow"/>
              <a:sym typeface="Barlow"/>
            </a:endParaRPr>
          </a:p>
          <a:p>
            <a:pPr marL="76200" lvl="0" algn="l" rtl="0">
              <a:spcBef>
                <a:spcPts val="0"/>
              </a:spcBef>
              <a:spcAft>
                <a:spcPts val="0"/>
              </a:spcAft>
              <a:buClr>
                <a:srgbClr val="000000"/>
              </a:buClr>
              <a:buSzPts val="2400"/>
            </a:pPr>
            <a:r>
              <a:rPr lang="en-US" sz="2400" dirty="0" smtClean="0">
                <a:solidFill>
                  <a:srgbClr val="000000"/>
                </a:solidFill>
                <a:latin typeface="Barlow"/>
                <a:ea typeface="Barlow"/>
                <a:cs typeface="Barlow"/>
                <a:sym typeface="Barlow"/>
              </a:rPr>
              <a:t>V.   Recommendations</a:t>
            </a:r>
            <a:br>
              <a:rPr lang="en-US" sz="2400" dirty="0" smtClean="0">
                <a:solidFill>
                  <a:srgbClr val="000000"/>
                </a:solidFill>
                <a:latin typeface="Barlow"/>
                <a:ea typeface="Barlow"/>
                <a:cs typeface="Barlow"/>
                <a:sym typeface="Barlow"/>
              </a:rPr>
            </a:br>
            <a:r>
              <a:rPr lang="en-US" sz="2400" dirty="0" smtClean="0">
                <a:solidFill>
                  <a:srgbClr val="000000"/>
                </a:solidFill>
                <a:latin typeface="Barlow"/>
                <a:ea typeface="Barlow"/>
                <a:cs typeface="Barlow"/>
                <a:sym typeface="Barlow"/>
              </a:rPr>
              <a:t>VI.  Next Steps  </a:t>
            </a:r>
            <a:endParaRPr sz="2400" dirty="0">
              <a:solidFill>
                <a:srgbClr val="000000"/>
              </a:solidFill>
              <a:latin typeface="Barlow"/>
              <a:ea typeface="Barlow"/>
              <a:cs typeface="Barlow"/>
              <a:sym typeface="Barlow"/>
            </a:endParaRPr>
          </a:p>
        </p:txBody>
      </p:sp>
    </p:spTree>
    <p:extLst>
      <p:ext uri="{BB962C8B-B14F-4D97-AF65-F5344CB8AC3E}">
        <p14:creationId xmlns:p14="http://schemas.microsoft.com/office/powerpoint/2010/main" val="3978999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i="0" dirty="0" smtClean="0"/>
              <a:t>…design </a:t>
            </a:r>
            <a:r>
              <a:rPr lang="en-US" i="0" dirty="0"/>
              <a:t>a sustainable journal-pricing model that is built on VIVA collection development priorities with a focus on VIVA’s mission and the core values of the VIVA member libraries. </a:t>
            </a:r>
            <a:endParaRPr lang="en-US" dirty="0"/>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1199895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271"/>
        <p:cNvGrpSpPr/>
        <p:nvPr/>
      </p:nvGrpSpPr>
      <p:grpSpPr>
        <a:xfrm>
          <a:off x="0" y="0"/>
          <a:ext cx="0" cy="0"/>
          <a:chOff x="0" y="0"/>
          <a:chExt cx="0" cy="0"/>
        </a:xfrm>
      </p:grpSpPr>
      <p:sp>
        <p:nvSpPr>
          <p:cNvPr id="272" name="Google Shape;272;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15</a:t>
            </a:fld>
            <a:endParaRPr/>
          </a:p>
        </p:txBody>
      </p:sp>
      <p:sp>
        <p:nvSpPr>
          <p:cNvPr id="273" name="Google Shape;273;p17"/>
          <p:cNvSpPr txBox="1">
            <a:spLocks noGrp="1"/>
          </p:cNvSpPr>
          <p:nvPr>
            <p:ph type="body" idx="4294967295"/>
          </p:nvPr>
        </p:nvSpPr>
        <p:spPr>
          <a:xfrm>
            <a:off x="4576961" y="317440"/>
            <a:ext cx="4567039" cy="793596"/>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US" sz="3000" b="1" dirty="0" smtClean="0">
                <a:solidFill>
                  <a:schemeClr val="tx2">
                    <a:lumMod val="25000"/>
                  </a:schemeClr>
                </a:solidFill>
                <a:latin typeface="Barlow"/>
                <a:ea typeface="Barlow"/>
                <a:cs typeface="Barlow"/>
                <a:sym typeface="Barlow"/>
              </a:rPr>
              <a:t>Foundational elements for a new model </a:t>
            </a:r>
            <a:endParaRPr sz="3000" b="1" dirty="0">
              <a:solidFill>
                <a:schemeClr val="tx2">
                  <a:lumMod val="25000"/>
                </a:schemeClr>
              </a:solidFill>
              <a:latin typeface="Barlow"/>
              <a:ea typeface="Barlow"/>
              <a:cs typeface="Barlow"/>
              <a:sym typeface="Barlow"/>
            </a:endParaRPr>
          </a:p>
        </p:txBody>
      </p:sp>
      <p:sp>
        <p:nvSpPr>
          <p:cNvPr id="274" name="Google Shape;274;p17"/>
          <p:cNvSpPr txBox="1"/>
          <p:nvPr/>
        </p:nvSpPr>
        <p:spPr>
          <a:xfrm>
            <a:off x="3121858" y="1402022"/>
            <a:ext cx="5635217" cy="5219486"/>
          </a:xfrm>
          <a:prstGeom prst="rect">
            <a:avLst/>
          </a:prstGeom>
          <a:noFill/>
          <a:ln>
            <a:noFill/>
          </a:ln>
        </p:spPr>
        <p:txBody>
          <a:bodyPr spcFirstLastPara="1" wrap="square" lIns="91425" tIns="91425" rIns="91425" bIns="91425" anchor="t" anchorCtr="0">
            <a:noAutofit/>
          </a:bodyPr>
          <a:lstStyle/>
          <a:p>
            <a:r>
              <a:rPr lang="en-US" sz="1800" b="1" dirty="0" smtClean="0">
                <a:solidFill>
                  <a:srgbClr val="5AA2AE"/>
                </a:solidFill>
                <a:latin typeface="Barlow Light"/>
                <a:cs typeface="Barlow Light"/>
              </a:rPr>
              <a:t>●Consensus</a:t>
            </a:r>
            <a:r>
              <a:rPr lang="en-US" sz="1800" b="1" dirty="0">
                <a:solidFill>
                  <a:srgbClr val="5AA2AE"/>
                </a:solidFill>
                <a:latin typeface="Barlow Light"/>
                <a:cs typeface="Barlow Light"/>
              </a:rPr>
              <a:t>: </a:t>
            </a:r>
            <a:r>
              <a:rPr lang="en-US" sz="1800" dirty="0">
                <a:solidFill>
                  <a:schemeClr val="tx1"/>
                </a:solidFill>
                <a:latin typeface="Barlow Light"/>
                <a:cs typeface="Barlow Light"/>
              </a:rPr>
              <a:t>Meaningful and sustainable change is most achievable through collective action built on consensus. It is critical that all voices are heard, so that each institution can fully support actions taken.  </a:t>
            </a:r>
            <a:endParaRPr lang="en-US" sz="1800" dirty="0" smtClean="0">
              <a:solidFill>
                <a:schemeClr val="tx1"/>
              </a:solidFill>
              <a:latin typeface="Barlow Light"/>
              <a:cs typeface="Barlow Light"/>
            </a:endParaRPr>
          </a:p>
          <a:p>
            <a:endParaRPr lang="en-US" sz="1800" dirty="0">
              <a:solidFill>
                <a:schemeClr val="tx1"/>
              </a:solidFill>
              <a:latin typeface="Barlow Light"/>
              <a:cs typeface="Barlow Light"/>
            </a:endParaRPr>
          </a:p>
          <a:p>
            <a:r>
              <a:rPr lang="en-US" sz="1800" b="1" dirty="0" smtClean="0">
                <a:solidFill>
                  <a:srgbClr val="5AA2AE"/>
                </a:solidFill>
                <a:latin typeface="Barlow Light"/>
                <a:cs typeface="Barlow Light"/>
              </a:rPr>
              <a:t>●Sustainability</a:t>
            </a:r>
            <a:r>
              <a:rPr lang="en-US" sz="1800" b="1" dirty="0">
                <a:solidFill>
                  <a:srgbClr val="5AA2AE"/>
                </a:solidFill>
                <a:latin typeface="Barlow Light"/>
                <a:cs typeface="Barlow Light"/>
              </a:rPr>
              <a:t>: </a:t>
            </a:r>
            <a:r>
              <a:rPr lang="en-US" sz="1800" dirty="0">
                <a:solidFill>
                  <a:schemeClr val="tx1"/>
                </a:solidFill>
                <a:latin typeface="Barlow Light"/>
                <a:cs typeface="Barlow Light"/>
              </a:rPr>
              <a:t>Sustainability is about more than price – it is also about users’ needs and the rights to use the content in ways that support teaching, research, and scholarship.  It is about an equitable model that acknowledges the ecosystem, including investments in institutional research, faculty analysis and publication, program emphasis, and </a:t>
            </a:r>
            <a:r>
              <a:rPr lang="en-US" sz="1800" dirty="0" smtClean="0">
                <a:solidFill>
                  <a:schemeClr val="tx1"/>
                </a:solidFill>
                <a:latin typeface="Barlow Light"/>
                <a:cs typeface="Barlow Light"/>
              </a:rPr>
              <a:t>audience.</a:t>
            </a:r>
          </a:p>
          <a:p>
            <a:endParaRPr lang="en-US" sz="1800" dirty="0">
              <a:solidFill>
                <a:schemeClr val="tx1"/>
              </a:solidFill>
              <a:latin typeface="Barlow Light"/>
              <a:cs typeface="Barlow Light"/>
            </a:endParaRPr>
          </a:p>
          <a:p>
            <a:r>
              <a:rPr lang="en-US" sz="1800" b="1" dirty="0" smtClean="0">
                <a:solidFill>
                  <a:srgbClr val="5AA2AE"/>
                </a:solidFill>
                <a:latin typeface="Barlow Light"/>
                <a:cs typeface="Barlow Light"/>
              </a:rPr>
              <a:t>●Model</a:t>
            </a:r>
            <a:r>
              <a:rPr lang="en-US" sz="1800" b="1" dirty="0">
                <a:solidFill>
                  <a:srgbClr val="5AA2AE"/>
                </a:solidFill>
                <a:latin typeface="Barlow Light"/>
                <a:cs typeface="Barlow Light"/>
              </a:rPr>
              <a:t>: </a:t>
            </a:r>
            <a:r>
              <a:rPr lang="en-US" sz="1800" dirty="0">
                <a:solidFill>
                  <a:schemeClr val="tx1"/>
                </a:solidFill>
                <a:latin typeface="Barlow Light"/>
                <a:cs typeface="Barlow Light"/>
              </a:rPr>
              <a:t>We need to get out of the consumer model and reframe the conversation as a partnership stake – our institutions support the research, our researchers produce the scholarly content, and our faculty serve as reviewers and sit on editorial boards.   </a:t>
            </a:r>
            <a:endParaRPr lang="en-US" sz="1800" dirty="0" smtClean="0">
              <a:solidFill>
                <a:schemeClr val="tx1"/>
              </a:solidFill>
              <a:latin typeface="Barlow Light"/>
              <a:cs typeface="Barlow Light"/>
            </a:endParaRPr>
          </a:p>
          <a:p>
            <a:endParaRPr lang="en-US" sz="1700" dirty="0">
              <a:solidFill>
                <a:schemeClr val="tx1"/>
              </a:solidFill>
              <a:latin typeface="Barlow Light"/>
              <a:cs typeface="Barlow Light"/>
            </a:endParaRPr>
          </a:p>
          <a:p>
            <a:endParaRPr lang="en-US" sz="1700" dirty="0" smtClean="0">
              <a:solidFill>
                <a:schemeClr val="tx1"/>
              </a:solidFill>
              <a:latin typeface="Barlow Light"/>
              <a:ea typeface="Barlow"/>
              <a:cs typeface="Barlow Light"/>
              <a:sym typeface="Barlow"/>
            </a:endParaRPr>
          </a:p>
          <a:p>
            <a:pPr marL="0" lvl="0" indent="0" algn="l" rtl="0">
              <a:spcBef>
                <a:spcPts val="600"/>
              </a:spcBef>
              <a:spcAft>
                <a:spcPts val="0"/>
              </a:spcAft>
              <a:buNone/>
            </a:pPr>
            <a:endParaRPr lang="en-US" sz="1700" dirty="0" smtClean="0">
              <a:solidFill>
                <a:schemeClr val="tx1"/>
              </a:solidFill>
              <a:latin typeface="Barlow Light"/>
              <a:ea typeface="Barlow"/>
              <a:cs typeface="Barlow Light"/>
              <a:sym typeface="Barlow"/>
            </a:endParaRPr>
          </a:p>
          <a:p>
            <a:pPr marL="0" lvl="0" indent="0" algn="l" rtl="0">
              <a:spcBef>
                <a:spcPts val="600"/>
              </a:spcBef>
              <a:spcAft>
                <a:spcPts val="0"/>
              </a:spcAft>
              <a:buNone/>
            </a:pPr>
            <a:endParaRPr sz="1700" dirty="0">
              <a:solidFill>
                <a:srgbClr val="073763"/>
              </a:solidFill>
              <a:latin typeface="Barlow Light"/>
              <a:ea typeface="Barlow"/>
              <a:cs typeface="Barlow Light"/>
              <a:sym typeface="Barlow"/>
            </a:endParaRPr>
          </a:p>
          <a:p>
            <a:pPr marL="0" lvl="0" indent="0" algn="l" rtl="0">
              <a:spcBef>
                <a:spcPts val="600"/>
              </a:spcBef>
              <a:spcAft>
                <a:spcPts val="0"/>
              </a:spcAft>
              <a:buNone/>
            </a:pPr>
            <a:endParaRPr sz="1700" dirty="0">
              <a:solidFill>
                <a:srgbClr val="073763"/>
              </a:solidFill>
              <a:latin typeface="Barlow Light"/>
              <a:ea typeface="Roboto"/>
              <a:cs typeface="Barlow Light"/>
              <a:sym typeface="Roboto"/>
            </a:endParaRPr>
          </a:p>
        </p:txBody>
      </p:sp>
      <p:grpSp>
        <p:nvGrpSpPr>
          <p:cNvPr id="275" name="Google Shape;275;p17"/>
          <p:cNvGrpSpPr/>
          <p:nvPr/>
        </p:nvGrpSpPr>
        <p:grpSpPr>
          <a:xfrm>
            <a:off x="2571726" y="5174872"/>
            <a:ext cx="375715" cy="1145095"/>
            <a:chOff x="3384375" y="2267500"/>
            <a:chExt cx="203375" cy="507825"/>
          </a:xfrm>
        </p:grpSpPr>
        <p:sp>
          <p:nvSpPr>
            <p:cNvPr id="276" name="Google Shape;276;p17"/>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chemeClr val="accent5">
                  <a:lumMod val="60000"/>
                  <a:lumOff val="4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7"/>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chemeClr val="accent5">
                  <a:lumMod val="60000"/>
                  <a:lumOff val="4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78;p17"/>
          <p:cNvGrpSpPr/>
          <p:nvPr/>
        </p:nvGrpSpPr>
        <p:grpSpPr>
          <a:xfrm>
            <a:off x="1127502" y="5349655"/>
            <a:ext cx="344190" cy="1166039"/>
            <a:chOff x="4071800" y="2269925"/>
            <a:chExt cx="172925" cy="502950"/>
          </a:xfrm>
        </p:grpSpPr>
        <p:sp>
          <p:nvSpPr>
            <p:cNvPr id="279" name="Google Shape;279;p17"/>
            <p:cNvSpPr/>
            <p:nvPr/>
          </p:nvSpPr>
          <p:spPr>
            <a:xfrm>
              <a:off x="4118075" y="2269925"/>
              <a:ext cx="80375" cy="91350"/>
            </a:xfrm>
            <a:custGeom>
              <a:avLst/>
              <a:gdLst/>
              <a:ahLst/>
              <a:cxnLst/>
              <a:rect l="l" t="t" r="r" b="b"/>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w="19050" cap="rnd" cmpd="sng">
              <a:solidFill>
                <a:schemeClr val="tx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7"/>
            <p:cNvSpPr/>
            <p:nvPr/>
          </p:nvSpPr>
          <p:spPr>
            <a:xfrm>
              <a:off x="4071800" y="2372825"/>
              <a:ext cx="172925" cy="400050"/>
            </a:xfrm>
            <a:custGeom>
              <a:avLst/>
              <a:gdLst/>
              <a:ahLst/>
              <a:cxnLst/>
              <a:rect l="l" t="t" r="r" b="b"/>
              <a:pathLst>
                <a:path w="6917" h="16002" fill="none" extrusionOk="0">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w="19050" cap="rnd" cmpd="sng">
              <a:solidFill>
                <a:schemeClr val="tx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17"/>
          <p:cNvGrpSpPr/>
          <p:nvPr/>
        </p:nvGrpSpPr>
        <p:grpSpPr>
          <a:xfrm>
            <a:off x="232116" y="5455469"/>
            <a:ext cx="344190" cy="1166039"/>
            <a:chOff x="4071800" y="2269925"/>
            <a:chExt cx="172925" cy="502950"/>
          </a:xfrm>
        </p:grpSpPr>
        <p:sp>
          <p:nvSpPr>
            <p:cNvPr id="282" name="Google Shape;282;p17"/>
            <p:cNvSpPr/>
            <p:nvPr/>
          </p:nvSpPr>
          <p:spPr>
            <a:xfrm>
              <a:off x="4118075" y="2269925"/>
              <a:ext cx="80375" cy="91350"/>
            </a:xfrm>
            <a:custGeom>
              <a:avLst/>
              <a:gdLst/>
              <a:ahLst/>
              <a:cxnLst/>
              <a:rect l="l" t="t" r="r" b="b"/>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w="19050" cap="rnd"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7"/>
            <p:cNvSpPr/>
            <p:nvPr/>
          </p:nvSpPr>
          <p:spPr>
            <a:xfrm>
              <a:off x="4071800" y="2372825"/>
              <a:ext cx="172925" cy="400050"/>
            </a:xfrm>
            <a:custGeom>
              <a:avLst/>
              <a:gdLst/>
              <a:ahLst/>
              <a:cxnLst/>
              <a:rect l="l" t="t" r="r" b="b"/>
              <a:pathLst>
                <a:path w="6917" h="16002" fill="none" extrusionOk="0">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w="19050" cap="rnd"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 name="Google Shape;284;p17"/>
          <p:cNvGrpSpPr/>
          <p:nvPr/>
        </p:nvGrpSpPr>
        <p:grpSpPr>
          <a:xfrm>
            <a:off x="606517" y="4963246"/>
            <a:ext cx="375715" cy="1145095"/>
            <a:chOff x="3384375" y="2267500"/>
            <a:chExt cx="203375" cy="507825"/>
          </a:xfrm>
        </p:grpSpPr>
        <p:sp>
          <p:nvSpPr>
            <p:cNvPr id="285" name="Google Shape;285;p17"/>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chemeClr val="tx2">
                  <a:lumMod val="9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7"/>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chemeClr val="tx2">
                  <a:lumMod val="9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 name="Google Shape;287;p17"/>
          <p:cNvGrpSpPr/>
          <p:nvPr/>
        </p:nvGrpSpPr>
        <p:grpSpPr>
          <a:xfrm>
            <a:off x="1607727" y="4989700"/>
            <a:ext cx="375715" cy="1145095"/>
            <a:chOff x="3384375" y="2267500"/>
            <a:chExt cx="203375" cy="507825"/>
          </a:xfrm>
        </p:grpSpPr>
        <p:sp>
          <p:nvSpPr>
            <p:cNvPr id="288" name="Google Shape;288;p17"/>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chemeClr val="tx1">
                  <a:lumMod val="65000"/>
                  <a:lumOff val="3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7"/>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chemeClr val="tx1">
                  <a:lumMod val="65000"/>
                  <a:lumOff val="3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17"/>
          <p:cNvGrpSpPr/>
          <p:nvPr/>
        </p:nvGrpSpPr>
        <p:grpSpPr>
          <a:xfrm>
            <a:off x="2158336" y="5402563"/>
            <a:ext cx="344190" cy="1166039"/>
            <a:chOff x="4071800" y="2269925"/>
            <a:chExt cx="172925" cy="502950"/>
          </a:xfrm>
        </p:grpSpPr>
        <p:sp>
          <p:nvSpPr>
            <p:cNvPr id="291" name="Google Shape;291;p17"/>
            <p:cNvSpPr/>
            <p:nvPr/>
          </p:nvSpPr>
          <p:spPr>
            <a:xfrm>
              <a:off x="4118075" y="2269925"/>
              <a:ext cx="80375" cy="91350"/>
            </a:xfrm>
            <a:custGeom>
              <a:avLst/>
              <a:gdLst/>
              <a:ahLst/>
              <a:cxnLst/>
              <a:rect l="l" t="t" r="r" b="b"/>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w="19050" cap="rnd" cmpd="sng">
              <a:solidFill>
                <a:schemeClr val="tx2">
                  <a:lumMod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7"/>
            <p:cNvSpPr/>
            <p:nvPr/>
          </p:nvSpPr>
          <p:spPr>
            <a:xfrm>
              <a:off x="4071800" y="2372825"/>
              <a:ext cx="172925" cy="400050"/>
            </a:xfrm>
            <a:custGeom>
              <a:avLst/>
              <a:gdLst/>
              <a:ahLst/>
              <a:cxnLst/>
              <a:rect l="l" t="t" r="r" b="b"/>
              <a:pathLst>
                <a:path w="6917" h="16002" fill="none" extrusionOk="0">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w="19050" cap="rnd" cmpd="sng">
              <a:solidFill>
                <a:schemeClr val="tx2">
                  <a:lumMod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60194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264"/>
        <p:cNvGrpSpPr/>
        <p:nvPr/>
      </p:nvGrpSpPr>
      <p:grpSpPr>
        <a:xfrm>
          <a:off x="0" y="0"/>
          <a:ext cx="0" cy="0"/>
          <a:chOff x="0" y="0"/>
          <a:chExt cx="0" cy="0"/>
        </a:xfrm>
      </p:grpSpPr>
      <p:sp>
        <p:nvSpPr>
          <p:cNvPr id="265" name="Google Shape;265;p16"/>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000000"/>
                </a:solidFill>
              </a:rPr>
              <a:t>Presentation Outline</a:t>
            </a:r>
            <a:endParaRPr dirty="0">
              <a:solidFill>
                <a:srgbClr val="000000"/>
              </a:solidFill>
            </a:endParaRPr>
          </a:p>
        </p:txBody>
      </p:sp>
      <p:sp>
        <p:nvSpPr>
          <p:cNvPr id="266" name="Google Shape;266;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16</a:t>
            </a:fld>
            <a:endParaRPr/>
          </a:p>
        </p:txBody>
      </p:sp>
      <p:sp>
        <p:nvSpPr>
          <p:cNvPr id="267" name="Google Shape;267;p16"/>
          <p:cNvSpPr txBox="1">
            <a:spLocks noGrp="1"/>
          </p:cNvSpPr>
          <p:nvPr>
            <p:ph type="title" idx="4294967295"/>
          </p:nvPr>
        </p:nvSpPr>
        <p:spPr>
          <a:xfrm>
            <a:off x="0" y="2157413"/>
            <a:ext cx="5138738" cy="3987800"/>
          </a:xfrm>
          <a:prstGeom prst="rect">
            <a:avLst/>
          </a:prstGeom>
        </p:spPr>
        <p:txBody>
          <a:bodyPr spcFirstLastPara="1" wrap="square" lIns="91425" tIns="91425" rIns="91425" bIns="91425" anchor="t" anchorCtr="0">
            <a:noAutofit/>
          </a:bodyPr>
          <a:lstStyle/>
          <a:p>
            <a:pPr marL="76200" lvl="0" algn="l" rtl="0">
              <a:spcBef>
                <a:spcPts val="0"/>
              </a:spcBef>
              <a:spcAft>
                <a:spcPts val="0"/>
              </a:spcAft>
              <a:buClr>
                <a:srgbClr val="6463BD"/>
              </a:buClr>
              <a:buSzPts val="2400"/>
            </a:pPr>
            <a:r>
              <a:rPr lang="en-US" sz="2400" dirty="0" smtClean="0">
                <a:solidFill>
                  <a:schemeClr val="tx1"/>
                </a:solidFill>
                <a:latin typeface="Barlow"/>
                <a:ea typeface="Barlow"/>
                <a:cs typeface="Barlow"/>
                <a:sym typeface="Barlow"/>
              </a:rPr>
              <a:t>I.    Landscape</a:t>
            </a:r>
            <a:endParaRPr sz="2400" dirty="0" smtClean="0">
              <a:solidFill>
                <a:schemeClr val="tx1"/>
              </a:solidFill>
              <a:latin typeface="Barlow"/>
              <a:ea typeface="Barlow"/>
              <a:cs typeface="Barlow"/>
              <a:sym typeface="Barlow"/>
            </a:endParaRPr>
          </a:p>
          <a:p>
            <a:pPr marL="76200" lvl="0">
              <a:buClr>
                <a:srgbClr val="000000"/>
              </a:buClr>
              <a:buSzPts val="2400"/>
            </a:pPr>
            <a:r>
              <a:rPr lang="en-US" sz="2400" dirty="0">
                <a:solidFill>
                  <a:schemeClr val="tx1"/>
                </a:solidFill>
                <a:latin typeface="Barlow"/>
                <a:ea typeface="Barlow"/>
                <a:cs typeface="Barlow"/>
                <a:sym typeface="Barlow"/>
              </a:rPr>
              <a:t>II</a:t>
            </a:r>
            <a:r>
              <a:rPr lang="en-US" sz="2400" dirty="0" smtClean="0">
                <a:solidFill>
                  <a:schemeClr val="tx1"/>
                </a:solidFill>
                <a:latin typeface="Barlow"/>
                <a:ea typeface="Barlow"/>
                <a:cs typeface="Barlow"/>
                <a:sym typeface="Barlow"/>
              </a:rPr>
              <a:t>.   </a:t>
            </a:r>
            <a:r>
              <a:rPr lang="en-US" sz="2400" dirty="0">
                <a:solidFill>
                  <a:schemeClr val="tx1"/>
                </a:solidFill>
                <a:latin typeface="Barlow"/>
                <a:ea typeface="Barlow"/>
                <a:cs typeface="Barlow"/>
                <a:sym typeface="Barlow"/>
              </a:rPr>
              <a:t>Virginia Context</a:t>
            </a:r>
            <a:r>
              <a:rPr lang="en-US" sz="2400" b="1" dirty="0">
                <a:solidFill>
                  <a:schemeClr val="accent2">
                    <a:lumMod val="75000"/>
                  </a:schemeClr>
                </a:solidFill>
                <a:latin typeface="Barlow"/>
                <a:ea typeface="Barlow"/>
                <a:cs typeface="Barlow"/>
                <a:sym typeface="Barlow"/>
              </a:rPr>
              <a:t/>
            </a:r>
            <a:br>
              <a:rPr lang="en-US" sz="2400" b="1" dirty="0">
                <a:solidFill>
                  <a:schemeClr val="accent2">
                    <a:lumMod val="75000"/>
                  </a:schemeClr>
                </a:solidFill>
                <a:latin typeface="Barlow"/>
                <a:ea typeface="Barlow"/>
                <a:cs typeface="Barlow"/>
                <a:sym typeface="Barlow"/>
              </a:rPr>
            </a:br>
            <a:r>
              <a:rPr lang="en-US" sz="2400" dirty="0" smtClean="0">
                <a:solidFill>
                  <a:schemeClr val="tx1"/>
                </a:solidFill>
                <a:latin typeface="Barlow"/>
                <a:ea typeface="Barlow"/>
                <a:cs typeface="Barlow"/>
                <a:sym typeface="Barlow"/>
              </a:rPr>
              <a:t>III.  Emerging Futures</a:t>
            </a:r>
            <a:endParaRPr sz="2400" dirty="0" smtClean="0">
              <a:solidFill>
                <a:schemeClr val="tx1"/>
              </a:solidFill>
              <a:latin typeface="Barlow"/>
              <a:ea typeface="Barlow"/>
              <a:cs typeface="Barlow"/>
              <a:sym typeface="Barlow"/>
            </a:endParaRPr>
          </a:p>
          <a:p>
            <a:pPr marL="76200" lvl="0" algn="l" rtl="0">
              <a:spcBef>
                <a:spcPts val="0"/>
              </a:spcBef>
              <a:spcAft>
                <a:spcPts val="0"/>
              </a:spcAft>
              <a:buClr>
                <a:srgbClr val="000000"/>
              </a:buClr>
              <a:buSzPts val="2400"/>
            </a:pPr>
            <a:r>
              <a:rPr lang="en-US" sz="2400" dirty="0" smtClean="0">
                <a:solidFill>
                  <a:schemeClr val="tx1"/>
                </a:solidFill>
                <a:latin typeface="Barlow"/>
                <a:ea typeface="Barlow"/>
                <a:cs typeface="Barlow"/>
                <a:sym typeface="Barlow"/>
              </a:rPr>
              <a:t>IV.  Task Force Approach</a:t>
            </a:r>
            <a:endParaRPr sz="2400" dirty="0" smtClean="0">
              <a:solidFill>
                <a:schemeClr val="tx1"/>
              </a:solidFill>
              <a:latin typeface="Barlow"/>
              <a:ea typeface="Barlow"/>
              <a:cs typeface="Barlow"/>
              <a:sym typeface="Barlow"/>
            </a:endParaRPr>
          </a:p>
          <a:p>
            <a:pPr marL="76200" lvl="0" algn="l" rtl="0">
              <a:spcBef>
                <a:spcPts val="0"/>
              </a:spcBef>
              <a:spcAft>
                <a:spcPts val="0"/>
              </a:spcAft>
              <a:buClr>
                <a:srgbClr val="000000"/>
              </a:buClr>
              <a:buSzPts val="2400"/>
            </a:pPr>
            <a:r>
              <a:rPr lang="en-US" sz="2400" b="1" dirty="0" smtClean="0">
                <a:solidFill>
                  <a:schemeClr val="accent2">
                    <a:lumMod val="75000"/>
                  </a:schemeClr>
                </a:solidFill>
                <a:latin typeface="Barlow"/>
                <a:ea typeface="Barlow"/>
                <a:cs typeface="Barlow"/>
                <a:sym typeface="Barlow"/>
              </a:rPr>
              <a:t>V.   Recommendations</a:t>
            </a:r>
            <a:r>
              <a:rPr lang="en-US" sz="2400" dirty="0" smtClean="0">
                <a:solidFill>
                  <a:srgbClr val="000000"/>
                </a:solidFill>
                <a:latin typeface="Barlow"/>
                <a:ea typeface="Barlow"/>
                <a:cs typeface="Barlow"/>
                <a:sym typeface="Barlow"/>
              </a:rPr>
              <a:t/>
            </a:r>
            <a:br>
              <a:rPr lang="en-US" sz="2400" dirty="0" smtClean="0">
                <a:solidFill>
                  <a:srgbClr val="000000"/>
                </a:solidFill>
                <a:latin typeface="Barlow"/>
                <a:ea typeface="Barlow"/>
                <a:cs typeface="Barlow"/>
                <a:sym typeface="Barlow"/>
              </a:rPr>
            </a:br>
            <a:r>
              <a:rPr lang="en-US" sz="2400" dirty="0" smtClean="0">
                <a:solidFill>
                  <a:srgbClr val="000000"/>
                </a:solidFill>
                <a:latin typeface="Barlow"/>
                <a:ea typeface="Barlow"/>
                <a:cs typeface="Barlow"/>
                <a:sym typeface="Barlow"/>
              </a:rPr>
              <a:t>VI.  Next Steps  </a:t>
            </a:r>
            <a:endParaRPr sz="2400" dirty="0">
              <a:solidFill>
                <a:srgbClr val="000000"/>
              </a:solidFill>
              <a:latin typeface="Barlow"/>
              <a:ea typeface="Barlow"/>
              <a:cs typeface="Barlow"/>
              <a:sym typeface="Barlow"/>
            </a:endParaRPr>
          </a:p>
        </p:txBody>
      </p:sp>
    </p:spTree>
    <p:extLst>
      <p:ext uri="{BB962C8B-B14F-4D97-AF65-F5344CB8AC3E}">
        <p14:creationId xmlns:p14="http://schemas.microsoft.com/office/powerpoint/2010/main" val="6726450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335"/>
        <p:cNvGrpSpPr/>
        <p:nvPr/>
      </p:nvGrpSpPr>
      <p:grpSpPr>
        <a:xfrm>
          <a:off x="0" y="0"/>
          <a:ext cx="0" cy="0"/>
          <a:chOff x="0" y="0"/>
          <a:chExt cx="0" cy="0"/>
        </a:xfrm>
      </p:grpSpPr>
      <p:sp>
        <p:nvSpPr>
          <p:cNvPr id="337" name="Google Shape;337;p2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17</a:t>
            </a:fld>
            <a:endParaRPr/>
          </a:p>
        </p:txBody>
      </p:sp>
      <p:sp>
        <p:nvSpPr>
          <p:cNvPr id="2" name="TextBox 1"/>
          <p:cNvSpPr txBox="1"/>
          <p:nvPr/>
        </p:nvSpPr>
        <p:spPr>
          <a:xfrm>
            <a:off x="317385" y="1562264"/>
            <a:ext cx="6066482" cy="4893647"/>
          </a:xfrm>
          <a:prstGeom prst="rect">
            <a:avLst/>
          </a:prstGeom>
          <a:noFill/>
        </p:spPr>
        <p:txBody>
          <a:bodyPr wrap="square" rtlCol="0">
            <a:spAutoFit/>
          </a:bodyPr>
          <a:lstStyle/>
          <a:p>
            <a:pPr marL="0" indent="0">
              <a:buNone/>
            </a:pPr>
            <a:r>
              <a:rPr lang="en-US" sz="2000" b="1" dirty="0" smtClean="0">
                <a:solidFill>
                  <a:schemeClr val="tx2">
                    <a:lumMod val="25000"/>
                  </a:schemeClr>
                </a:solidFill>
                <a:latin typeface="Barlow Light"/>
                <a:cs typeface="Barlow Light"/>
              </a:rPr>
              <a:t>Expectations of Publishers/New Models:</a:t>
            </a:r>
          </a:p>
          <a:p>
            <a:pPr marL="0" indent="0">
              <a:buNone/>
            </a:pPr>
            <a:endParaRPr lang="en-US" sz="2000" dirty="0">
              <a:latin typeface="Barlow Light"/>
              <a:cs typeface="Barlow Light"/>
            </a:endParaRPr>
          </a:p>
          <a:p>
            <a:pPr lvl="1"/>
            <a:r>
              <a:rPr lang="en-US" sz="2000" b="1" dirty="0">
                <a:solidFill>
                  <a:schemeClr val="accent2"/>
                </a:solidFill>
                <a:latin typeface="Barlow Light"/>
                <a:cs typeface="Barlow Light"/>
              </a:rPr>
              <a:t>Annually evaluate </a:t>
            </a:r>
            <a:r>
              <a:rPr lang="en-US" sz="2000" b="1" dirty="0" smtClean="0">
                <a:solidFill>
                  <a:schemeClr val="accent2"/>
                </a:solidFill>
                <a:latin typeface="Barlow Light"/>
                <a:cs typeface="Barlow Light"/>
              </a:rPr>
              <a:t>amount </a:t>
            </a:r>
            <a:r>
              <a:rPr lang="en-US" sz="2000" b="1" dirty="0">
                <a:solidFill>
                  <a:schemeClr val="accent2"/>
                </a:solidFill>
                <a:latin typeface="Barlow Light"/>
                <a:cs typeface="Barlow Light"/>
              </a:rPr>
              <a:t>of OA content </a:t>
            </a:r>
            <a:r>
              <a:rPr lang="en-US" sz="2000" dirty="0">
                <a:latin typeface="Barlow Light"/>
                <a:cs typeface="Barlow Light"/>
              </a:rPr>
              <a:t>available </a:t>
            </a:r>
            <a:r>
              <a:rPr lang="en-US" sz="2000" dirty="0" smtClean="0">
                <a:latin typeface="Barlow Light"/>
                <a:cs typeface="Barlow Light"/>
              </a:rPr>
              <a:t>in publications</a:t>
            </a:r>
            <a:r>
              <a:rPr lang="en-US" sz="2000" dirty="0">
                <a:latin typeface="Barlow Light"/>
                <a:cs typeface="Barlow Light"/>
              </a:rPr>
              <a:t>, as well </a:t>
            </a:r>
            <a:r>
              <a:rPr lang="en-US" sz="2000" dirty="0" smtClean="0">
                <a:latin typeface="Barlow Light"/>
                <a:cs typeface="Barlow Light"/>
              </a:rPr>
              <a:t>as Virginia author OA content, </a:t>
            </a:r>
            <a:r>
              <a:rPr lang="en-US" sz="2000" dirty="0">
                <a:latin typeface="Barlow Light"/>
                <a:cs typeface="Barlow Light"/>
              </a:rPr>
              <a:t>and adjust </a:t>
            </a:r>
            <a:r>
              <a:rPr lang="en-US" sz="2000" dirty="0" smtClean="0">
                <a:latin typeface="Barlow Light"/>
                <a:cs typeface="Barlow Light"/>
              </a:rPr>
              <a:t>price </a:t>
            </a:r>
            <a:r>
              <a:rPr lang="en-US" sz="2000" dirty="0">
                <a:latin typeface="Barlow Light"/>
                <a:cs typeface="Barlow Light"/>
              </a:rPr>
              <a:t>accordingly. </a:t>
            </a:r>
            <a:endParaRPr lang="en-US" sz="2000" dirty="0" smtClean="0">
              <a:latin typeface="Barlow Light"/>
              <a:cs typeface="Barlow Light"/>
            </a:endParaRPr>
          </a:p>
          <a:p>
            <a:pPr lvl="1"/>
            <a:endParaRPr lang="en-US" sz="2000" dirty="0">
              <a:latin typeface="Barlow Light"/>
              <a:cs typeface="Barlow Light"/>
            </a:endParaRPr>
          </a:p>
          <a:p>
            <a:pPr lvl="1"/>
            <a:r>
              <a:rPr lang="en-US" sz="2000" b="1" dirty="0">
                <a:solidFill>
                  <a:schemeClr val="accent2"/>
                </a:solidFill>
                <a:latin typeface="Barlow Light"/>
                <a:cs typeface="Barlow Light"/>
              </a:rPr>
              <a:t>Cap the inflation to a standard measure</a:t>
            </a:r>
            <a:r>
              <a:rPr lang="en-US" sz="2000" dirty="0">
                <a:latin typeface="Barlow Light"/>
                <a:cs typeface="Barlow Light"/>
              </a:rPr>
              <a:t>, such as CPI-W, HEPI, or other well established cost-index. </a:t>
            </a:r>
            <a:endParaRPr lang="en-US" sz="2000" dirty="0" smtClean="0">
              <a:latin typeface="Barlow Light"/>
              <a:cs typeface="Barlow Light"/>
            </a:endParaRPr>
          </a:p>
          <a:p>
            <a:pPr lvl="1"/>
            <a:endParaRPr lang="en-US" sz="2000" dirty="0">
              <a:latin typeface="Barlow Light"/>
              <a:cs typeface="Barlow Light"/>
            </a:endParaRPr>
          </a:p>
          <a:p>
            <a:pPr lvl="1"/>
            <a:r>
              <a:rPr lang="en-US" sz="2000" dirty="0">
                <a:latin typeface="Barlow Light"/>
                <a:cs typeface="Barlow Light"/>
              </a:rPr>
              <a:t>Do not increase the price based on </a:t>
            </a:r>
            <a:r>
              <a:rPr lang="en-US" sz="2000" b="1" dirty="0">
                <a:solidFill>
                  <a:schemeClr val="accent2"/>
                </a:solidFill>
                <a:latin typeface="Barlow Light"/>
                <a:cs typeface="Barlow Light"/>
              </a:rPr>
              <a:t>unrequested increases in the amount of available content</a:t>
            </a:r>
            <a:r>
              <a:rPr lang="en-US" sz="2000" b="1" dirty="0">
                <a:latin typeface="Barlow Light"/>
                <a:cs typeface="Barlow Light"/>
              </a:rPr>
              <a:t>.  </a:t>
            </a:r>
            <a:endParaRPr lang="en-US" sz="2000" b="1" dirty="0" smtClean="0">
              <a:latin typeface="Barlow Light"/>
              <a:cs typeface="Barlow Light"/>
            </a:endParaRPr>
          </a:p>
          <a:p>
            <a:pPr lvl="1"/>
            <a:endParaRPr lang="en-US" sz="2000" b="1" dirty="0">
              <a:latin typeface="Barlow Light"/>
              <a:cs typeface="Barlow Light"/>
            </a:endParaRPr>
          </a:p>
          <a:p>
            <a:pPr lvl="1"/>
            <a:r>
              <a:rPr lang="en-US" sz="2000" dirty="0">
                <a:latin typeface="Barlow Light"/>
                <a:cs typeface="Barlow Light"/>
              </a:rPr>
              <a:t>Are in compliance with the current versions of the </a:t>
            </a:r>
            <a:r>
              <a:rPr lang="en-US" sz="2000" b="1" dirty="0">
                <a:solidFill>
                  <a:schemeClr val="accent2"/>
                </a:solidFill>
                <a:latin typeface="Barlow Light"/>
                <a:cs typeface="Barlow Light"/>
              </a:rPr>
              <a:t>COUNTER and SUSHI standards</a:t>
            </a:r>
            <a:r>
              <a:rPr lang="en-US" sz="2000" b="1" dirty="0">
                <a:latin typeface="Barlow Light"/>
                <a:cs typeface="Barlow Light"/>
              </a:rPr>
              <a:t>.</a:t>
            </a:r>
          </a:p>
          <a:p>
            <a:pPr lvl="1"/>
            <a:endParaRPr lang="en-US" sz="1600" b="1" dirty="0" smtClean="0">
              <a:latin typeface="Barlow Light"/>
              <a:cs typeface="Barlow Light"/>
            </a:endParaRPr>
          </a:p>
          <a:p>
            <a:pPr lvl="1"/>
            <a:endParaRPr lang="en-US" sz="1600" dirty="0">
              <a:latin typeface="Barlow Light"/>
              <a:cs typeface="Barlow Light"/>
            </a:endParaRPr>
          </a:p>
        </p:txBody>
      </p:sp>
      <p:sp>
        <p:nvSpPr>
          <p:cNvPr id="5" name="Google Shape;336;p23"/>
          <p:cNvSpPr txBox="1">
            <a:spLocks/>
          </p:cNvSpPr>
          <p:nvPr/>
        </p:nvSpPr>
        <p:spPr>
          <a:xfrm>
            <a:off x="457200" y="227115"/>
            <a:ext cx="5138700" cy="1143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76A5AF"/>
              </a:buClr>
              <a:buSzPts val="3000"/>
              <a:buFont typeface="Miriam Libre"/>
              <a:buNone/>
              <a:defRPr sz="3000" b="0" i="0" u="none" strike="noStrike" cap="none">
                <a:solidFill>
                  <a:srgbClr val="76A5AF"/>
                </a:solidFill>
                <a:latin typeface="Miriam Libre"/>
                <a:ea typeface="Miriam Libre"/>
                <a:cs typeface="Miriam Libre"/>
                <a:sym typeface="Miriam Libre"/>
              </a:defRPr>
            </a:lvl1pPr>
            <a:lvl2pPr marR="0" lvl="1"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2pPr>
            <a:lvl3pPr marR="0" lvl="2"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3pPr>
            <a:lvl4pPr marR="0" lvl="3"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4pPr>
            <a:lvl5pPr marR="0" lvl="4"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5pPr>
            <a:lvl6pPr marR="0" lvl="5"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6pPr>
            <a:lvl7pPr marR="0" lvl="6"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7pPr>
            <a:lvl8pPr marR="0" lvl="7"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8pPr>
            <a:lvl9pPr marR="0" lvl="8"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9pPr>
          </a:lstStyle>
          <a:p>
            <a:r>
              <a:rPr lang="en" smtClean="0">
                <a:solidFill>
                  <a:schemeClr val="accent2">
                    <a:lumMod val="75000"/>
                  </a:schemeClr>
                </a:solidFill>
              </a:rPr>
              <a:t>Recommendations</a:t>
            </a:r>
            <a:endParaRPr lang="en"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Shape 335"/>
        <p:cNvGrpSpPr/>
        <p:nvPr/>
      </p:nvGrpSpPr>
      <p:grpSpPr>
        <a:xfrm>
          <a:off x="0" y="0"/>
          <a:ext cx="0" cy="0"/>
          <a:chOff x="0" y="0"/>
          <a:chExt cx="0" cy="0"/>
        </a:xfrm>
      </p:grpSpPr>
      <p:sp>
        <p:nvSpPr>
          <p:cNvPr id="336" name="Google Shape;336;p23"/>
          <p:cNvSpPr txBox="1">
            <a:spLocks noGrp="1"/>
          </p:cNvSpPr>
          <p:nvPr>
            <p:ph type="title"/>
          </p:nvPr>
        </p:nvSpPr>
        <p:spPr>
          <a:xfrm>
            <a:off x="457200" y="227115"/>
            <a:ext cx="5138700" cy="1143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solidFill>
                  <a:schemeClr val="accent2">
                    <a:lumMod val="75000"/>
                  </a:schemeClr>
                </a:solidFill>
              </a:rPr>
              <a:t>Recommendations</a:t>
            </a:r>
            <a:endParaRPr dirty="0">
              <a:solidFill>
                <a:schemeClr val="accent2">
                  <a:lumMod val="75000"/>
                </a:schemeClr>
              </a:solidFill>
            </a:endParaRPr>
          </a:p>
        </p:txBody>
      </p:sp>
      <p:sp>
        <p:nvSpPr>
          <p:cNvPr id="337" name="Google Shape;337;p2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18</a:t>
            </a:fld>
            <a:endParaRPr/>
          </a:p>
        </p:txBody>
      </p:sp>
      <p:sp>
        <p:nvSpPr>
          <p:cNvPr id="2" name="Rectangle 1"/>
          <p:cNvSpPr/>
          <p:nvPr/>
        </p:nvSpPr>
        <p:spPr>
          <a:xfrm>
            <a:off x="457200" y="1617646"/>
            <a:ext cx="5287992" cy="5509200"/>
          </a:xfrm>
          <a:prstGeom prst="rect">
            <a:avLst/>
          </a:prstGeom>
        </p:spPr>
        <p:txBody>
          <a:bodyPr wrap="square">
            <a:spAutoFit/>
          </a:bodyPr>
          <a:lstStyle/>
          <a:p>
            <a:pPr lvl="1"/>
            <a:r>
              <a:rPr lang="en-US" sz="2000" b="1" dirty="0">
                <a:solidFill>
                  <a:schemeClr val="tx2">
                    <a:lumMod val="25000"/>
                  </a:schemeClr>
                </a:solidFill>
                <a:latin typeface="Barlow Light"/>
                <a:cs typeface="Barlow Light"/>
              </a:rPr>
              <a:t>Expectations of Publishers/New Models:</a:t>
            </a:r>
          </a:p>
          <a:p>
            <a:pPr lvl="1"/>
            <a:endParaRPr lang="en-US" sz="1800" dirty="0">
              <a:latin typeface="Barlow Light"/>
              <a:cs typeface="Barlow Light"/>
            </a:endParaRPr>
          </a:p>
          <a:p>
            <a:pPr lvl="1"/>
            <a:r>
              <a:rPr lang="en-US" sz="2000" dirty="0">
                <a:latin typeface="Barlow Light"/>
                <a:cs typeface="Barlow Light"/>
              </a:rPr>
              <a:t>Provide </a:t>
            </a:r>
            <a:r>
              <a:rPr lang="en-US" sz="2000" b="1" dirty="0">
                <a:solidFill>
                  <a:schemeClr val="accent2"/>
                </a:solidFill>
                <a:latin typeface="Barlow Light"/>
                <a:cs typeface="Barlow Light"/>
              </a:rPr>
              <a:t>Virginia authors </a:t>
            </a:r>
            <a:r>
              <a:rPr lang="en-US" sz="2000" dirty="0">
                <a:latin typeface="Barlow Light"/>
                <a:cs typeface="Barlow Light"/>
              </a:rPr>
              <a:t>with the information that they may publish OA via this agreement. </a:t>
            </a:r>
          </a:p>
          <a:p>
            <a:pPr lvl="1"/>
            <a:endParaRPr lang="en-US" sz="2000" dirty="0">
              <a:latin typeface="Barlow Light"/>
              <a:cs typeface="Barlow Light"/>
            </a:endParaRPr>
          </a:p>
          <a:p>
            <a:pPr lvl="1"/>
            <a:r>
              <a:rPr lang="en-US" sz="2000" dirty="0">
                <a:solidFill>
                  <a:schemeClr val="tx1"/>
                </a:solidFill>
                <a:latin typeface="Barlow Light"/>
                <a:cs typeface="Barlow Light"/>
              </a:rPr>
              <a:t>Include</a:t>
            </a:r>
            <a:r>
              <a:rPr lang="en-US" sz="2000" dirty="0">
                <a:solidFill>
                  <a:schemeClr val="accent2"/>
                </a:solidFill>
                <a:latin typeface="Barlow Light"/>
                <a:cs typeface="Barlow Light"/>
              </a:rPr>
              <a:t> </a:t>
            </a:r>
            <a:r>
              <a:rPr lang="en-US" sz="2000" b="1" dirty="0">
                <a:solidFill>
                  <a:schemeClr val="accent2"/>
                </a:solidFill>
                <a:latin typeface="Barlow Light"/>
                <a:cs typeface="Barlow Light"/>
              </a:rPr>
              <a:t>robust deposit rights </a:t>
            </a:r>
            <a:r>
              <a:rPr lang="en-US" sz="2000" dirty="0">
                <a:latin typeface="Barlow Light"/>
                <a:cs typeface="Barlow Light"/>
              </a:rPr>
              <a:t>for non-OA content (e.g. IRs, pre-print, post-print, embargos).</a:t>
            </a:r>
          </a:p>
          <a:p>
            <a:pPr lvl="1"/>
            <a:r>
              <a:rPr lang="en-US" sz="2000" dirty="0">
                <a:latin typeface="Barlow Light"/>
                <a:cs typeface="Barlow Light"/>
              </a:rPr>
              <a:t> </a:t>
            </a:r>
          </a:p>
          <a:p>
            <a:pPr lvl="1"/>
            <a:r>
              <a:rPr lang="en-US" sz="2000" b="1" dirty="0">
                <a:solidFill>
                  <a:schemeClr val="accent2"/>
                </a:solidFill>
                <a:latin typeface="Barlow Light"/>
                <a:cs typeface="Barlow Light"/>
              </a:rPr>
              <a:t>No DRM </a:t>
            </a:r>
            <a:r>
              <a:rPr lang="en-US" sz="2000" dirty="0">
                <a:latin typeface="Barlow Light"/>
                <a:cs typeface="Barlow Light"/>
              </a:rPr>
              <a:t>and the ability to share through ILL without embargo</a:t>
            </a:r>
            <a:r>
              <a:rPr lang="en-US" sz="2000" dirty="0" smtClean="0">
                <a:latin typeface="Barlow Light"/>
                <a:cs typeface="Barlow Light"/>
              </a:rPr>
              <a:t>.</a:t>
            </a:r>
            <a:endParaRPr lang="en-US" sz="2000" dirty="0">
              <a:latin typeface="Barlow Light"/>
              <a:cs typeface="Barlow Light"/>
            </a:endParaRPr>
          </a:p>
          <a:p>
            <a:pPr lvl="1"/>
            <a:endParaRPr lang="en-US" sz="2000" dirty="0">
              <a:latin typeface="Barlow Light"/>
              <a:cs typeface="Barlow Light"/>
            </a:endParaRPr>
          </a:p>
          <a:p>
            <a:pPr lvl="1"/>
            <a:r>
              <a:rPr lang="en-US" sz="2000" dirty="0">
                <a:latin typeface="Barlow Light"/>
                <a:cs typeface="Barlow Light"/>
              </a:rPr>
              <a:t>Provide a fair method for </a:t>
            </a:r>
            <a:r>
              <a:rPr lang="en-US" sz="2000" b="1" dirty="0">
                <a:solidFill>
                  <a:schemeClr val="accent2"/>
                </a:solidFill>
                <a:latin typeface="Barlow Light"/>
                <a:cs typeface="Barlow Light"/>
              </a:rPr>
              <a:t>disentanglement from all-access package</a:t>
            </a:r>
            <a:r>
              <a:rPr lang="en-US" sz="2000" dirty="0">
                <a:solidFill>
                  <a:schemeClr val="accent2"/>
                </a:solidFill>
                <a:latin typeface="Barlow Light"/>
                <a:cs typeface="Barlow Light"/>
              </a:rPr>
              <a:t>s </a:t>
            </a:r>
            <a:r>
              <a:rPr lang="en-US" sz="2000" dirty="0">
                <a:latin typeface="Barlow Light"/>
                <a:cs typeface="Barlow Light"/>
              </a:rPr>
              <a:t>for individual institutions no longer able to participate.</a:t>
            </a:r>
          </a:p>
          <a:p>
            <a:pPr lvl="1"/>
            <a:endParaRPr lang="en-US" sz="2000" dirty="0">
              <a:latin typeface="Barlow Light"/>
              <a:cs typeface="Barlow Light"/>
            </a:endParaRPr>
          </a:p>
          <a:p>
            <a:endParaRPr lang="en-US" dirty="0"/>
          </a:p>
        </p:txBody>
      </p:sp>
    </p:spTree>
    <p:extLst>
      <p:ext uri="{BB962C8B-B14F-4D97-AF65-F5344CB8AC3E}">
        <p14:creationId xmlns:p14="http://schemas.microsoft.com/office/powerpoint/2010/main" val="32318175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848484" y="457200"/>
            <a:ext cx="3447000" cy="5300267"/>
          </a:xfrm>
        </p:spPr>
        <p:txBody>
          <a:bodyPr/>
          <a:lstStyle/>
          <a:p>
            <a:pPr lvl="0"/>
            <a:endParaRPr lang="en-US" sz="1800" dirty="0" smtClean="0"/>
          </a:p>
          <a:p>
            <a:pPr marL="76200" lvl="0" indent="0">
              <a:buNone/>
            </a:pPr>
            <a:r>
              <a:rPr lang="en" sz="1800" b="1" i="0" dirty="0" smtClean="0">
                <a:solidFill>
                  <a:schemeClr val="accent2">
                    <a:lumMod val="75000"/>
                  </a:schemeClr>
                </a:solidFill>
              </a:rPr>
              <a:t>Recommendations</a:t>
            </a:r>
            <a:endParaRPr lang="en-US" sz="1800" b="1" i="0" dirty="0" smtClean="0"/>
          </a:p>
          <a:p>
            <a:pPr marL="76200" lvl="0" indent="0">
              <a:buNone/>
            </a:pPr>
            <a:endParaRPr lang="en-US" sz="1800" dirty="0" smtClean="0"/>
          </a:p>
          <a:p>
            <a:pPr marL="76200" lvl="0" indent="0">
              <a:buNone/>
            </a:pPr>
            <a:r>
              <a:rPr lang="en-US" sz="1800" dirty="0" smtClean="0"/>
              <a:t>Sustainable </a:t>
            </a:r>
            <a:r>
              <a:rPr lang="en-US" sz="1800" dirty="0"/>
              <a:t>pricing and acquisition models for major journal publishers will </a:t>
            </a:r>
            <a:r>
              <a:rPr lang="en-US" sz="1800" b="1" dirty="0">
                <a:solidFill>
                  <a:srgbClr val="072C62"/>
                </a:solidFill>
              </a:rPr>
              <a:t>be requested via an RFP for journal content </a:t>
            </a:r>
            <a:r>
              <a:rPr lang="en-US" sz="1800" dirty="0"/>
              <a:t>or through a </a:t>
            </a:r>
            <a:r>
              <a:rPr lang="en-US" sz="1800" b="1" dirty="0">
                <a:solidFill>
                  <a:srgbClr val="072C62"/>
                </a:solidFill>
              </a:rPr>
              <a:t>sole-source negotiation approach</a:t>
            </a:r>
            <a:r>
              <a:rPr lang="en-US" sz="1800" dirty="0"/>
              <a:t>. </a:t>
            </a:r>
          </a:p>
          <a:p>
            <a:pPr lvl="0"/>
            <a:endParaRPr lang="en-US" sz="1800" dirty="0"/>
          </a:p>
          <a:p>
            <a:pPr marL="76200" lvl="0" indent="0">
              <a:buNone/>
            </a:pPr>
            <a:r>
              <a:rPr lang="en-US" sz="1800" dirty="0"/>
              <a:t>Either approach should be coupled with a </a:t>
            </a:r>
            <a:r>
              <a:rPr lang="en-US" sz="1800" b="1" dirty="0">
                <a:solidFill>
                  <a:srgbClr val="072C62"/>
                </a:solidFill>
              </a:rPr>
              <a:t>shared commitment to programmatically reduce statewide spend </a:t>
            </a:r>
            <a:r>
              <a:rPr lang="en-US" sz="1800" dirty="0"/>
              <a:t>with publishers that will not work with the consortium.   </a:t>
            </a:r>
          </a:p>
          <a:p>
            <a:endParaRPr lang="en-US" sz="1600" dirty="0"/>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19</a:t>
            </a:fld>
            <a:endParaRPr lang="en"/>
          </a:p>
        </p:txBody>
      </p:sp>
      <p:sp>
        <p:nvSpPr>
          <p:cNvPr id="5" name="Rectangle 4"/>
          <p:cNvSpPr/>
          <p:nvPr/>
        </p:nvSpPr>
        <p:spPr>
          <a:xfrm>
            <a:off x="120575" y="5408713"/>
            <a:ext cx="2249759" cy="369332"/>
          </a:xfrm>
          <a:prstGeom prst="rect">
            <a:avLst/>
          </a:prstGeom>
        </p:spPr>
        <p:txBody>
          <a:bodyPr wrap="none">
            <a:spAutoFit/>
          </a:bodyPr>
          <a:lstStyle/>
          <a:p>
            <a:pPr marL="76200" lvl="0" indent="0">
              <a:buNone/>
            </a:pPr>
            <a:r>
              <a:rPr lang="en" sz="1800" b="1" dirty="0">
                <a:solidFill>
                  <a:schemeClr val="accent2">
                    <a:lumMod val="75000"/>
                  </a:schemeClr>
                </a:solidFill>
                <a:latin typeface="Barlow Light"/>
                <a:cs typeface="Barlow Light"/>
              </a:rPr>
              <a:t>Recommendations</a:t>
            </a:r>
            <a:endParaRPr lang="en-US" sz="1800" b="1" dirty="0">
              <a:latin typeface="Barlow Light"/>
              <a:cs typeface="Barlow Light"/>
            </a:endParaRPr>
          </a:p>
        </p:txBody>
      </p:sp>
      <p:sp>
        <p:nvSpPr>
          <p:cNvPr id="6" name="Rectangle 5"/>
          <p:cNvSpPr/>
          <p:nvPr/>
        </p:nvSpPr>
        <p:spPr>
          <a:xfrm>
            <a:off x="6758442" y="159380"/>
            <a:ext cx="2249759" cy="369332"/>
          </a:xfrm>
          <a:prstGeom prst="rect">
            <a:avLst/>
          </a:prstGeom>
        </p:spPr>
        <p:txBody>
          <a:bodyPr wrap="none">
            <a:spAutoFit/>
          </a:bodyPr>
          <a:lstStyle/>
          <a:p>
            <a:pPr marL="76200" lvl="0" indent="0">
              <a:buNone/>
            </a:pPr>
            <a:r>
              <a:rPr lang="en" sz="1800" b="1" dirty="0">
                <a:solidFill>
                  <a:schemeClr val="accent2">
                    <a:lumMod val="75000"/>
                  </a:schemeClr>
                </a:solidFill>
                <a:latin typeface="Barlow Light"/>
                <a:cs typeface="Barlow Light"/>
              </a:rPr>
              <a:t>Recommendations</a:t>
            </a:r>
            <a:endParaRPr lang="en-US" sz="1800" b="1" dirty="0">
              <a:latin typeface="Barlow Light"/>
              <a:cs typeface="Barlow Light"/>
            </a:endParaRPr>
          </a:p>
        </p:txBody>
      </p:sp>
    </p:spTree>
    <p:extLst>
      <p:ext uri="{BB962C8B-B14F-4D97-AF65-F5344CB8AC3E}">
        <p14:creationId xmlns:p14="http://schemas.microsoft.com/office/powerpoint/2010/main" val="4175183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246"/>
        <p:cNvGrpSpPr/>
        <p:nvPr/>
      </p:nvGrpSpPr>
      <p:grpSpPr>
        <a:xfrm>
          <a:off x="0" y="0"/>
          <a:ext cx="0" cy="0"/>
          <a:chOff x="0" y="0"/>
          <a:chExt cx="0" cy="0"/>
        </a:xfrm>
      </p:grpSpPr>
      <p:sp>
        <p:nvSpPr>
          <p:cNvPr id="247" name="Google Shape;247;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p>
        </p:txBody>
      </p:sp>
      <p:sp>
        <p:nvSpPr>
          <p:cNvPr id="249" name="Google Shape;249;p14"/>
          <p:cNvSpPr txBox="1">
            <a:spLocks noGrp="1"/>
          </p:cNvSpPr>
          <p:nvPr>
            <p:ph type="body" idx="4294967295"/>
          </p:nvPr>
        </p:nvSpPr>
        <p:spPr>
          <a:xfrm>
            <a:off x="3533739" y="157940"/>
            <a:ext cx="5410200" cy="63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smtClean="0">
                <a:latin typeface="Barlow"/>
                <a:ea typeface="Barlow"/>
                <a:cs typeface="Barlow"/>
                <a:sym typeface="Barlow"/>
              </a:rPr>
              <a:t>Alison Armstrong</a:t>
            </a:r>
          </a:p>
          <a:p>
            <a:pPr marL="0" lvl="0" indent="0">
              <a:spcBef>
                <a:spcPts val="0"/>
              </a:spcBef>
              <a:buNone/>
            </a:pPr>
            <a:r>
              <a:rPr lang="en-US" sz="1600" dirty="0" smtClean="0">
                <a:latin typeface="Barlow"/>
                <a:ea typeface="Barlow"/>
                <a:cs typeface="Barlow"/>
                <a:sym typeface="Barlow"/>
              </a:rPr>
              <a:t>Radford University</a:t>
            </a:r>
            <a:endParaRPr lang="en-US" sz="1600" b="1" dirty="0" smtClean="0">
              <a:latin typeface="Barlow"/>
              <a:ea typeface="Barlow"/>
              <a:cs typeface="Barlow"/>
              <a:sym typeface="Barlow"/>
            </a:endParaRPr>
          </a:p>
          <a:p>
            <a:pPr marL="0" lvl="0" indent="0" algn="l" rtl="0">
              <a:spcBef>
                <a:spcPts val="0"/>
              </a:spcBef>
              <a:spcAft>
                <a:spcPts val="0"/>
              </a:spcAft>
              <a:buNone/>
            </a:pPr>
            <a:endParaRPr lang="en-US" sz="1600" b="1" dirty="0">
              <a:latin typeface="Barlow"/>
              <a:ea typeface="Barlow"/>
              <a:cs typeface="Barlow"/>
              <a:sym typeface="Barlow"/>
            </a:endParaRPr>
          </a:p>
          <a:p>
            <a:pPr marL="0" lvl="0" indent="0" algn="l" rtl="0">
              <a:spcBef>
                <a:spcPts val="0"/>
              </a:spcBef>
              <a:spcAft>
                <a:spcPts val="0"/>
              </a:spcAft>
              <a:buNone/>
            </a:pPr>
            <a:r>
              <a:rPr lang="en-US" sz="1600" b="1" dirty="0" smtClean="0">
                <a:latin typeface="Barlow"/>
                <a:ea typeface="Barlow"/>
                <a:cs typeface="Barlow"/>
                <a:sym typeface="Barlow"/>
              </a:rPr>
              <a:t>Beth Blanton-Kent</a:t>
            </a:r>
            <a:endParaRPr sz="1600" b="1" dirty="0">
              <a:latin typeface="Barlow"/>
              <a:ea typeface="Barlow"/>
              <a:cs typeface="Barlow"/>
              <a:sym typeface="Barlow"/>
            </a:endParaRPr>
          </a:p>
          <a:p>
            <a:pPr marL="0" lvl="0" indent="0" algn="l" rtl="0">
              <a:spcBef>
                <a:spcPts val="0"/>
              </a:spcBef>
              <a:spcAft>
                <a:spcPts val="0"/>
              </a:spcAft>
              <a:buNone/>
            </a:pPr>
            <a:r>
              <a:rPr lang="en-US" sz="1600" dirty="0" smtClean="0">
                <a:latin typeface="Barlow"/>
                <a:ea typeface="Barlow"/>
                <a:cs typeface="Barlow"/>
                <a:sym typeface="Barlow"/>
              </a:rPr>
              <a:t>University of Virginia</a:t>
            </a:r>
            <a:endParaRPr sz="1600" dirty="0">
              <a:latin typeface="Barlow"/>
              <a:ea typeface="Barlow"/>
              <a:cs typeface="Barlow"/>
              <a:sym typeface="Barlow"/>
            </a:endParaRPr>
          </a:p>
          <a:p>
            <a:pPr marL="0" lvl="0" indent="0" algn="l" rtl="0">
              <a:spcBef>
                <a:spcPts val="0"/>
              </a:spcBef>
              <a:spcAft>
                <a:spcPts val="0"/>
              </a:spcAft>
              <a:buNone/>
            </a:pPr>
            <a:endParaRPr sz="1600" dirty="0">
              <a:latin typeface="Barlow"/>
              <a:ea typeface="Barlow"/>
              <a:cs typeface="Barlow"/>
              <a:sym typeface="Barlow"/>
            </a:endParaRPr>
          </a:p>
          <a:p>
            <a:pPr marL="0" lvl="0" indent="0" algn="l" rtl="0">
              <a:spcBef>
                <a:spcPts val="0"/>
              </a:spcBef>
              <a:spcAft>
                <a:spcPts val="0"/>
              </a:spcAft>
              <a:buNone/>
            </a:pPr>
            <a:r>
              <a:rPr lang="en-US" sz="1600" b="1" dirty="0" smtClean="0">
                <a:latin typeface="Barlow"/>
                <a:ea typeface="Barlow"/>
                <a:cs typeface="Barlow"/>
                <a:sym typeface="Barlow"/>
              </a:rPr>
              <a:t>Georgie Donovan</a:t>
            </a:r>
            <a:endParaRPr sz="1600" b="1" dirty="0">
              <a:latin typeface="Barlow"/>
              <a:ea typeface="Barlow"/>
              <a:cs typeface="Barlow"/>
              <a:sym typeface="Barlow"/>
            </a:endParaRPr>
          </a:p>
          <a:p>
            <a:pPr marL="0" lvl="0" indent="0" algn="l" rtl="0">
              <a:spcBef>
                <a:spcPts val="0"/>
              </a:spcBef>
              <a:spcAft>
                <a:spcPts val="0"/>
              </a:spcAft>
              <a:buNone/>
            </a:pPr>
            <a:r>
              <a:rPr lang="en-US" sz="1600" dirty="0" smtClean="0">
                <a:latin typeface="Barlow"/>
                <a:ea typeface="Barlow"/>
                <a:cs typeface="Barlow"/>
                <a:sym typeface="Barlow"/>
              </a:rPr>
              <a:t>College of William and Mary</a:t>
            </a:r>
            <a:endParaRPr sz="1600" dirty="0">
              <a:latin typeface="Barlow"/>
              <a:ea typeface="Barlow"/>
              <a:cs typeface="Barlow"/>
              <a:sym typeface="Barlow"/>
            </a:endParaRPr>
          </a:p>
          <a:p>
            <a:pPr marL="0" lvl="0" indent="0" algn="l" rtl="0">
              <a:spcBef>
                <a:spcPts val="0"/>
              </a:spcBef>
              <a:spcAft>
                <a:spcPts val="0"/>
              </a:spcAft>
              <a:buNone/>
            </a:pPr>
            <a:endParaRPr sz="1600" dirty="0">
              <a:latin typeface="Barlow"/>
              <a:ea typeface="Barlow"/>
              <a:cs typeface="Barlow"/>
              <a:sym typeface="Barlow"/>
            </a:endParaRPr>
          </a:p>
          <a:p>
            <a:pPr marL="0" lvl="0" indent="0" algn="l" rtl="0">
              <a:spcBef>
                <a:spcPts val="0"/>
              </a:spcBef>
              <a:spcAft>
                <a:spcPts val="0"/>
              </a:spcAft>
              <a:buNone/>
            </a:pPr>
            <a:r>
              <a:rPr lang="en-US" sz="1600" b="1" dirty="0" smtClean="0">
                <a:latin typeface="Barlow"/>
                <a:ea typeface="Barlow"/>
                <a:cs typeface="Barlow"/>
                <a:sym typeface="Barlow"/>
              </a:rPr>
              <a:t>Cheri Duncan</a:t>
            </a:r>
            <a:endParaRPr sz="1600" b="1" dirty="0">
              <a:latin typeface="Barlow"/>
              <a:ea typeface="Barlow"/>
              <a:cs typeface="Barlow"/>
              <a:sym typeface="Barlow"/>
            </a:endParaRPr>
          </a:p>
          <a:p>
            <a:pPr marL="0" lvl="0" indent="0" algn="l" rtl="0">
              <a:spcBef>
                <a:spcPts val="0"/>
              </a:spcBef>
              <a:spcAft>
                <a:spcPts val="0"/>
              </a:spcAft>
              <a:buNone/>
            </a:pPr>
            <a:r>
              <a:rPr lang="en-US" sz="1600" dirty="0" smtClean="0">
                <a:latin typeface="Barlow"/>
                <a:ea typeface="Barlow"/>
                <a:cs typeface="Barlow"/>
                <a:sym typeface="Barlow"/>
              </a:rPr>
              <a:t>James Madison University</a:t>
            </a:r>
          </a:p>
          <a:p>
            <a:pPr marL="0" lvl="0" indent="0" algn="l" rtl="0">
              <a:spcBef>
                <a:spcPts val="0"/>
              </a:spcBef>
              <a:spcAft>
                <a:spcPts val="0"/>
              </a:spcAft>
              <a:buNone/>
            </a:pPr>
            <a:endParaRPr lang="en-US" sz="1600" dirty="0" smtClean="0">
              <a:latin typeface="Barlow"/>
              <a:ea typeface="Barlow"/>
              <a:cs typeface="Barlow"/>
              <a:sym typeface="Barlow"/>
            </a:endParaRPr>
          </a:p>
          <a:p>
            <a:pPr marL="0" lvl="0" indent="0">
              <a:spcBef>
                <a:spcPts val="0"/>
              </a:spcBef>
              <a:buNone/>
            </a:pPr>
            <a:r>
              <a:rPr lang="en-US" sz="1600" b="1" dirty="0" smtClean="0">
                <a:latin typeface="Barlow"/>
                <a:ea typeface="Barlow"/>
                <a:cs typeface="Barlow"/>
                <a:sym typeface="Barlow"/>
              </a:rPr>
              <a:t>Summer </a:t>
            </a:r>
            <a:r>
              <a:rPr lang="en-US" sz="1600" b="1" dirty="0" err="1" smtClean="0">
                <a:latin typeface="Barlow"/>
                <a:ea typeface="Barlow"/>
                <a:cs typeface="Barlow"/>
                <a:sym typeface="Barlow"/>
              </a:rPr>
              <a:t>Durrant</a:t>
            </a:r>
            <a:endParaRPr lang="en-US" sz="1600" b="1" dirty="0">
              <a:latin typeface="Barlow"/>
              <a:ea typeface="Barlow"/>
              <a:cs typeface="Barlow"/>
              <a:sym typeface="Barlow"/>
            </a:endParaRPr>
          </a:p>
          <a:p>
            <a:pPr marL="0" lvl="0" indent="0">
              <a:spcBef>
                <a:spcPts val="0"/>
              </a:spcBef>
              <a:buNone/>
            </a:pPr>
            <a:r>
              <a:rPr lang="en-US" sz="1600" dirty="0" smtClean="0">
                <a:latin typeface="Barlow"/>
                <a:ea typeface="Barlow"/>
                <a:cs typeface="Barlow"/>
                <a:sym typeface="Barlow"/>
              </a:rPr>
              <a:t>University of Mary Washington</a:t>
            </a:r>
            <a:endParaRPr sz="1600" dirty="0">
              <a:latin typeface="Barlow"/>
              <a:ea typeface="Barlow"/>
              <a:cs typeface="Barlow"/>
              <a:sym typeface="Barlow"/>
            </a:endParaRPr>
          </a:p>
          <a:p>
            <a:pPr marL="0" lvl="0" indent="0" algn="l" rtl="0">
              <a:spcBef>
                <a:spcPts val="0"/>
              </a:spcBef>
              <a:spcAft>
                <a:spcPts val="0"/>
              </a:spcAft>
              <a:buNone/>
            </a:pPr>
            <a:r>
              <a:rPr lang="en-US" sz="1600" u="sng" dirty="0" smtClean="0">
                <a:solidFill>
                  <a:schemeClr val="hlink"/>
                </a:solidFill>
                <a:latin typeface="Barlow"/>
                <a:ea typeface="Barlow"/>
                <a:cs typeface="Barlow"/>
                <a:sym typeface="Barlow"/>
              </a:rPr>
              <a:t> </a:t>
            </a:r>
            <a:endParaRPr sz="1600" dirty="0">
              <a:latin typeface="Barlow"/>
              <a:ea typeface="Barlow"/>
              <a:cs typeface="Barlow"/>
              <a:sym typeface="Barlow"/>
            </a:endParaRPr>
          </a:p>
          <a:p>
            <a:pPr marL="0" lvl="0" indent="0" algn="l" rtl="0">
              <a:spcBef>
                <a:spcPts val="0"/>
              </a:spcBef>
              <a:spcAft>
                <a:spcPts val="0"/>
              </a:spcAft>
              <a:buNone/>
            </a:pPr>
            <a:r>
              <a:rPr lang="en-US" sz="1600" b="1" dirty="0" smtClean="0">
                <a:latin typeface="Barlow"/>
                <a:ea typeface="Barlow"/>
                <a:cs typeface="Barlow"/>
                <a:sym typeface="Barlow"/>
              </a:rPr>
              <a:t>Edward </a:t>
            </a:r>
            <a:r>
              <a:rPr lang="en-US" sz="1600" b="1" dirty="0" err="1" smtClean="0">
                <a:latin typeface="Barlow"/>
                <a:ea typeface="Barlow"/>
                <a:cs typeface="Barlow"/>
                <a:sym typeface="Barlow"/>
              </a:rPr>
              <a:t>Lener</a:t>
            </a:r>
            <a:endParaRPr sz="1600" b="1" dirty="0">
              <a:latin typeface="Barlow"/>
              <a:ea typeface="Barlow"/>
              <a:cs typeface="Barlow"/>
              <a:sym typeface="Barlow"/>
            </a:endParaRPr>
          </a:p>
          <a:p>
            <a:pPr marL="0" lvl="0" indent="0" algn="l" rtl="0">
              <a:spcBef>
                <a:spcPts val="0"/>
              </a:spcBef>
              <a:spcAft>
                <a:spcPts val="0"/>
              </a:spcAft>
              <a:buNone/>
            </a:pPr>
            <a:r>
              <a:rPr lang="en-US" sz="1600" dirty="0" smtClean="0">
                <a:latin typeface="Barlow"/>
                <a:ea typeface="Barlow"/>
                <a:cs typeface="Barlow"/>
                <a:sym typeface="Barlow"/>
              </a:rPr>
              <a:t>Virginia Tech</a:t>
            </a:r>
            <a:endParaRPr sz="1600" dirty="0">
              <a:latin typeface="Barlow"/>
              <a:ea typeface="Barlow"/>
              <a:cs typeface="Barlow"/>
              <a:sym typeface="Barlow"/>
            </a:endParaRPr>
          </a:p>
          <a:p>
            <a:pPr marL="0" lvl="0" indent="0" algn="l" rtl="0">
              <a:spcBef>
                <a:spcPts val="0"/>
              </a:spcBef>
              <a:spcAft>
                <a:spcPts val="0"/>
              </a:spcAft>
              <a:buNone/>
            </a:pPr>
            <a:endParaRPr lang="en-US" sz="1600" dirty="0">
              <a:latin typeface="Barlow"/>
              <a:sym typeface="Barlow"/>
            </a:endParaRPr>
          </a:p>
          <a:p>
            <a:pPr marL="0" lvl="0" indent="0">
              <a:spcBef>
                <a:spcPts val="0"/>
              </a:spcBef>
              <a:buNone/>
            </a:pPr>
            <a:r>
              <a:rPr lang="en-US" sz="1600" b="1" dirty="0">
                <a:latin typeface="Barlow"/>
                <a:ea typeface="Barlow"/>
                <a:cs typeface="Barlow"/>
                <a:sym typeface="Barlow"/>
              </a:rPr>
              <a:t>Genya O’Gara</a:t>
            </a:r>
          </a:p>
          <a:p>
            <a:pPr marL="0" lvl="0" indent="0">
              <a:spcBef>
                <a:spcPts val="0"/>
              </a:spcBef>
              <a:buNone/>
            </a:pPr>
            <a:r>
              <a:rPr lang="en-US" sz="1600" dirty="0">
                <a:latin typeface="Barlow"/>
                <a:ea typeface="Barlow"/>
                <a:cs typeface="Barlow"/>
                <a:sym typeface="Barlow"/>
              </a:rPr>
              <a:t>VIVA, George Mason University</a:t>
            </a:r>
          </a:p>
          <a:p>
            <a:pPr marL="0" lvl="0" indent="0" algn="l" rtl="0">
              <a:spcBef>
                <a:spcPts val="0"/>
              </a:spcBef>
              <a:spcAft>
                <a:spcPts val="0"/>
              </a:spcAft>
              <a:buNone/>
            </a:pPr>
            <a:endParaRPr lang="en-US" sz="1600" dirty="0" smtClean="0"/>
          </a:p>
          <a:p>
            <a:pPr marL="0" lvl="0" indent="0">
              <a:spcBef>
                <a:spcPts val="0"/>
              </a:spcBef>
              <a:buNone/>
            </a:pPr>
            <a:r>
              <a:rPr lang="en-US" sz="1600" b="1" dirty="0" smtClean="0">
                <a:latin typeface="Barlow"/>
                <a:ea typeface="Barlow"/>
                <a:cs typeface="Barlow"/>
                <a:sym typeface="Barlow"/>
              </a:rPr>
              <a:t>Anne Osterman</a:t>
            </a:r>
            <a:endParaRPr lang="en-US" sz="1600" b="1" dirty="0">
              <a:latin typeface="Barlow"/>
              <a:ea typeface="Barlow"/>
              <a:cs typeface="Barlow"/>
              <a:sym typeface="Barlow"/>
            </a:endParaRPr>
          </a:p>
          <a:p>
            <a:pPr marL="0" lvl="0" indent="0">
              <a:spcBef>
                <a:spcPts val="0"/>
              </a:spcBef>
              <a:buNone/>
            </a:pPr>
            <a:r>
              <a:rPr lang="en-US" sz="1600" dirty="0">
                <a:latin typeface="Barlow"/>
                <a:ea typeface="Barlow"/>
                <a:cs typeface="Barlow"/>
                <a:sym typeface="Barlow"/>
              </a:rPr>
              <a:t>VIVA, George Mason University</a:t>
            </a:r>
          </a:p>
          <a:p>
            <a:pPr marL="0" lvl="0" indent="0" algn="l" rtl="0">
              <a:spcBef>
                <a:spcPts val="0"/>
              </a:spcBef>
              <a:spcAft>
                <a:spcPts val="0"/>
              </a:spcAft>
              <a:buNone/>
            </a:pPr>
            <a:endParaRPr lang="en-US" sz="1600" dirty="0" smtClean="0"/>
          </a:p>
          <a:p>
            <a:pPr marL="0" lvl="0" indent="0">
              <a:spcBef>
                <a:spcPts val="0"/>
              </a:spcBef>
              <a:buNone/>
            </a:pPr>
            <a:r>
              <a:rPr lang="en-US" sz="1600" b="1" dirty="0">
                <a:latin typeface="Barlow"/>
                <a:ea typeface="Barlow"/>
                <a:cs typeface="Barlow"/>
                <a:sym typeface="Barlow"/>
              </a:rPr>
              <a:t>Tamara </a:t>
            </a:r>
            <a:r>
              <a:rPr lang="en-US" sz="1600" b="1" dirty="0" err="1">
                <a:latin typeface="Barlow"/>
                <a:ea typeface="Barlow"/>
                <a:cs typeface="Barlow"/>
                <a:sym typeface="Barlow"/>
              </a:rPr>
              <a:t>Remhof</a:t>
            </a:r>
            <a:endParaRPr lang="en-US" sz="1600" dirty="0">
              <a:latin typeface="Barlow"/>
              <a:ea typeface="Barlow"/>
              <a:cs typeface="Barlow"/>
              <a:sym typeface="Barlow"/>
            </a:endParaRPr>
          </a:p>
          <a:p>
            <a:pPr marL="0" lvl="0" indent="0">
              <a:spcBef>
                <a:spcPts val="0"/>
              </a:spcBef>
              <a:buNone/>
            </a:pPr>
            <a:r>
              <a:rPr lang="en-US" sz="1600" dirty="0" err="1">
                <a:latin typeface="Barlow"/>
                <a:ea typeface="Barlow"/>
                <a:cs typeface="Barlow"/>
                <a:sym typeface="Barlow"/>
              </a:rPr>
              <a:t>Germanna</a:t>
            </a:r>
            <a:r>
              <a:rPr lang="en-US" sz="1600" dirty="0">
                <a:latin typeface="Barlow"/>
                <a:ea typeface="Barlow"/>
                <a:cs typeface="Barlow"/>
                <a:sym typeface="Barlow"/>
              </a:rPr>
              <a:t> Community College</a:t>
            </a:r>
          </a:p>
          <a:p>
            <a:pPr marL="0" lvl="0" indent="0" algn="l" rtl="0">
              <a:spcBef>
                <a:spcPts val="0"/>
              </a:spcBef>
              <a:spcAft>
                <a:spcPts val="0"/>
              </a:spcAft>
              <a:buNone/>
            </a:pPr>
            <a:endParaRPr sz="1400" dirty="0"/>
          </a:p>
        </p:txBody>
      </p:sp>
      <p:sp>
        <p:nvSpPr>
          <p:cNvPr id="250" name="Google Shape;250;p14"/>
          <p:cNvSpPr txBox="1">
            <a:spLocks noGrp="1"/>
          </p:cNvSpPr>
          <p:nvPr>
            <p:ph type="title" idx="4294967295"/>
          </p:nvPr>
        </p:nvSpPr>
        <p:spPr>
          <a:xfrm>
            <a:off x="0" y="692150"/>
            <a:ext cx="2462213" cy="10890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solidFill>
                  <a:schemeClr val="accent2">
                    <a:lumMod val="75000"/>
                  </a:schemeClr>
                </a:solidFill>
              </a:rPr>
              <a:t>Sustainable Journal </a:t>
            </a:r>
            <a:endParaRPr dirty="0">
              <a:solidFill>
                <a:schemeClr val="accent2">
                  <a:lumMod val="75000"/>
                </a:schemeClr>
              </a:solidFill>
            </a:endParaRPr>
          </a:p>
        </p:txBody>
      </p:sp>
      <p:sp>
        <p:nvSpPr>
          <p:cNvPr id="248" name="Google Shape;248;p14"/>
          <p:cNvSpPr txBox="1"/>
          <p:nvPr/>
        </p:nvSpPr>
        <p:spPr>
          <a:xfrm>
            <a:off x="461175" y="811700"/>
            <a:ext cx="2341200" cy="96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1" name="Google Shape;251;p14"/>
          <p:cNvSpPr txBox="1"/>
          <p:nvPr/>
        </p:nvSpPr>
        <p:spPr>
          <a:xfrm>
            <a:off x="1071526" y="1580601"/>
            <a:ext cx="1856400" cy="88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smtClean="0"/>
              <a:t>Task Force</a:t>
            </a:r>
            <a:endParaRPr sz="1800" b="1" dirty="0"/>
          </a:p>
        </p:txBody>
      </p:sp>
      <p:sp>
        <p:nvSpPr>
          <p:cNvPr id="252" name="Google Shape;252;p14"/>
          <p:cNvSpPr txBox="1"/>
          <p:nvPr/>
        </p:nvSpPr>
        <p:spPr>
          <a:xfrm>
            <a:off x="366600" y="5998567"/>
            <a:ext cx="2463300" cy="741300"/>
          </a:xfrm>
          <a:prstGeom prst="rect">
            <a:avLst/>
          </a:prstGeom>
          <a:noFill/>
          <a:ln>
            <a:noFill/>
          </a:ln>
        </p:spPr>
        <p:txBody>
          <a:bodyPr spcFirstLastPara="1" wrap="square" lIns="91425" tIns="91425" rIns="91425" bIns="91425" anchor="t" anchorCtr="0">
            <a:noAutofit/>
          </a:bodyPr>
          <a:lstStyle/>
          <a:p>
            <a:pPr lvl="0"/>
            <a:r>
              <a:rPr lang="en-US" sz="2400" u="sng" dirty="0">
                <a:solidFill>
                  <a:schemeClr val="accent2">
                    <a:lumMod val="75000"/>
                  </a:schemeClr>
                </a:solidFill>
              </a:rPr>
              <a:t>http://vivalib.org/</a:t>
            </a:r>
            <a:endParaRPr sz="240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848484" y="457200"/>
            <a:ext cx="3447000" cy="5300267"/>
          </a:xfrm>
        </p:spPr>
        <p:txBody>
          <a:bodyPr/>
          <a:lstStyle/>
          <a:p>
            <a:pPr lvl="0"/>
            <a:endParaRPr lang="en-US" sz="1800" dirty="0" smtClean="0"/>
          </a:p>
          <a:p>
            <a:pPr marL="76200" lvl="0" indent="0">
              <a:buNone/>
            </a:pPr>
            <a:r>
              <a:rPr lang="en-US" sz="1800" dirty="0" smtClean="0"/>
              <a:t>Apply </a:t>
            </a:r>
            <a:r>
              <a:rPr lang="en-US" sz="1800" dirty="0"/>
              <a:t>for an IMLS National Digital Platform grant, </a:t>
            </a:r>
            <a:r>
              <a:rPr lang="en-US" sz="1800" b="1" dirty="0">
                <a:solidFill>
                  <a:srgbClr val="072C62"/>
                </a:solidFill>
              </a:rPr>
              <a:t>in partnership with other consortia and publishers</a:t>
            </a:r>
            <a:r>
              <a:rPr lang="en-US" sz="1800" dirty="0"/>
              <a:t>, to support the </a:t>
            </a:r>
            <a:r>
              <a:rPr lang="en-US" sz="1800" b="1" dirty="0">
                <a:solidFill>
                  <a:srgbClr val="072C62"/>
                </a:solidFill>
              </a:rPr>
              <a:t>creation of a shared platform </a:t>
            </a:r>
            <a:r>
              <a:rPr lang="en-US" sz="1800" dirty="0"/>
              <a:t>that could house and distribute content from small and independent </a:t>
            </a:r>
            <a:r>
              <a:rPr lang="en-US" sz="1800" dirty="0" smtClean="0"/>
              <a:t>publishers.  This will </a:t>
            </a:r>
            <a:r>
              <a:rPr lang="en-US" sz="1800" b="1" dirty="0" smtClean="0">
                <a:solidFill>
                  <a:srgbClr val="072C62"/>
                </a:solidFill>
              </a:rPr>
              <a:t>support a greater </a:t>
            </a:r>
            <a:r>
              <a:rPr lang="en-US" sz="1800" b="1" dirty="0">
                <a:solidFill>
                  <a:srgbClr val="072C62"/>
                </a:solidFill>
              </a:rPr>
              <a:t>diversity of </a:t>
            </a:r>
            <a:r>
              <a:rPr lang="en-US" sz="1800" b="1" dirty="0" smtClean="0">
                <a:solidFill>
                  <a:srgbClr val="072C62"/>
                </a:solidFill>
              </a:rPr>
              <a:t>resources, </a:t>
            </a:r>
            <a:r>
              <a:rPr lang="en-US" sz="1800" dirty="0"/>
              <a:t>particularly </a:t>
            </a:r>
            <a:r>
              <a:rPr lang="en-US" sz="1800" dirty="0" smtClean="0"/>
              <a:t>those publishers </a:t>
            </a:r>
            <a:r>
              <a:rPr lang="en-US" sz="1800" dirty="0"/>
              <a:t>that do not have an infrastructure to work directly with libraries and consortia</a:t>
            </a:r>
            <a:endParaRPr lang="en-US" sz="1600" dirty="0"/>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20</a:t>
            </a:fld>
            <a:endParaRPr lang="en"/>
          </a:p>
        </p:txBody>
      </p:sp>
      <p:sp>
        <p:nvSpPr>
          <p:cNvPr id="4" name="Rectangle 3"/>
          <p:cNvSpPr/>
          <p:nvPr/>
        </p:nvSpPr>
        <p:spPr>
          <a:xfrm>
            <a:off x="120575" y="5408713"/>
            <a:ext cx="2249759" cy="369332"/>
          </a:xfrm>
          <a:prstGeom prst="rect">
            <a:avLst/>
          </a:prstGeom>
        </p:spPr>
        <p:txBody>
          <a:bodyPr wrap="none">
            <a:spAutoFit/>
          </a:bodyPr>
          <a:lstStyle/>
          <a:p>
            <a:pPr marL="76200" lvl="0" indent="0">
              <a:buNone/>
            </a:pPr>
            <a:r>
              <a:rPr lang="en" sz="1800" b="1" dirty="0">
                <a:solidFill>
                  <a:schemeClr val="accent2">
                    <a:lumMod val="75000"/>
                  </a:schemeClr>
                </a:solidFill>
                <a:latin typeface="Barlow Light"/>
                <a:cs typeface="Barlow Light"/>
              </a:rPr>
              <a:t>Recommendations</a:t>
            </a:r>
            <a:endParaRPr lang="en-US" sz="1800" b="1" dirty="0">
              <a:latin typeface="Barlow Light"/>
              <a:cs typeface="Barlow Light"/>
            </a:endParaRPr>
          </a:p>
        </p:txBody>
      </p:sp>
      <p:sp>
        <p:nvSpPr>
          <p:cNvPr id="5" name="Rectangle 4"/>
          <p:cNvSpPr/>
          <p:nvPr/>
        </p:nvSpPr>
        <p:spPr>
          <a:xfrm>
            <a:off x="6775375" y="176313"/>
            <a:ext cx="2249759" cy="369332"/>
          </a:xfrm>
          <a:prstGeom prst="rect">
            <a:avLst/>
          </a:prstGeom>
        </p:spPr>
        <p:txBody>
          <a:bodyPr wrap="none">
            <a:spAutoFit/>
          </a:bodyPr>
          <a:lstStyle/>
          <a:p>
            <a:pPr marL="76200" lvl="0" indent="0">
              <a:buNone/>
            </a:pPr>
            <a:r>
              <a:rPr lang="en" sz="1800" b="1" dirty="0">
                <a:solidFill>
                  <a:schemeClr val="accent2">
                    <a:lumMod val="75000"/>
                  </a:schemeClr>
                </a:solidFill>
                <a:latin typeface="Barlow Light"/>
                <a:cs typeface="Barlow Light"/>
              </a:rPr>
              <a:t>Recommendations</a:t>
            </a:r>
            <a:endParaRPr lang="en-US" sz="1800" b="1" dirty="0">
              <a:latin typeface="Barlow Light"/>
              <a:cs typeface="Barlow Light"/>
            </a:endParaRPr>
          </a:p>
        </p:txBody>
      </p:sp>
    </p:spTree>
    <p:extLst>
      <p:ext uri="{BB962C8B-B14F-4D97-AF65-F5344CB8AC3E}">
        <p14:creationId xmlns:p14="http://schemas.microsoft.com/office/powerpoint/2010/main" val="1559406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264"/>
        <p:cNvGrpSpPr/>
        <p:nvPr/>
      </p:nvGrpSpPr>
      <p:grpSpPr>
        <a:xfrm>
          <a:off x="0" y="0"/>
          <a:ext cx="0" cy="0"/>
          <a:chOff x="0" y="0"/>
          <a:chExt cx="0" cy="0"/>
        </a:xfrm>
      </p:grpSpPr>
      <p:sp>
        <p:nvSpPr>
          <p:cNvPr id="265" name="Google Shape;265;p16"/>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000000"/>
                </a:solidFill>
              </a:rPr>
              <a:t>Presentation Outline</a:t>
            </a:r>
            <a:endParaRPr dirty="0">
              <a:solidFill>
                <a:srgbClr val="000000"/>
              </a:solidFill>
            </a:endParaRPr>
          </a:p>
        </p:txBody>
      </p:sp>
      <p:sp>
        <p:nvSpPr>
          <p:cNvPr id="266" name="Google Shape;266;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21</a:t>
            </a:fld>
            <a:endParaRPr/>
          </a:p>
        </p:txBody>
      </p:sp>
      <p:sp>
        <p:nvSpPr>
          <p:cNvPr id="267" name="Google Shape;267;p16"/>
          <p:cNvSpPr txBox="1">
            <a:spLocks noGrp="1"/>
          </p:cNvSpPr>
          <p:nvPr>
            <p:ph type="title" idx="4294967295"/>
          </p:nvPr>
        </p:nvSpPr>
        <p:spPr>
          <a:xfrm>
            <a:off x="0" y="2157413"/>
            <a:ext cx="5138738" cy="3987800"/>
          </a:xfrm>
          <a:prstGeom prst="rect">
            <a:avLst/>
          </a:prstGeom>
        </p:spPr>
        <p:txBody>
          <a:bodyPr spcFirstLastPara="1" wrap="square" lIns="91425" tIns="91425" rIns="91425" bIns="91425" anchor="t" anchorCtr="0">
            <a:noAutofit/>
          </a:bodyPr>
          <a:lstStyle/>
          <a:p>
            <a:pPr marL="76200" lvl="0" algn="l" rtl="0">
              <a:spcBef>
                <a:spcPts val="0"/>
              </a:spcBef>
              <a:spcAft>
                <a:spcPts val="0"/>
              </a:spcAft>
              <a:buClr>
                <a:srgbClr val="6463BD"/>
              </a:buClr>
              <a:buSzPts val="2400"/>
            </a:pPr>
            <a:r>
              <a:rPr lang="en-US" sz="2400" dirty="0" smtClean="0">
                <a:solidFill>
                  <a:schemeClr val="tx1"/>
                </a:solidFill>
                <a:latin typeface="Barlow"/>
                <a:ea typeface="Barlow"/>
                <a:cs typeface="Barlow"/>
                <a:sym typeface="Barlow"/>
              </a:rPr>
              <a:t>I.    Landscape</a:t>
            </a:r>
            <a:endParaRPr sz="2400" dirty="0" smtClean="0">
              <a:solidFill>
                <a:schemeClr val="tx1"/>
              </a:solidFill>
              <a:latin typeface="Barlow"/>
              <a:ea typeface="Barlow"/>
              <a:cs typeface="Barlow"/>
              <a:sym typeface="Barlow"/>
            </a:endParaRPr>
          </a:p>
          <a:p>
            <a:pPr marL="76200" lvl="0">
              <a:buClr>
                <a:srgbClr val="000000"/>
              </a:buClr>
              <a:buSzPts val="2400"/>
            </a:pPr>
            <a:r>
              <a:rPr lang="en-US" sz="2400" dirty="0">
                <a:solidFill>
                  <a:schemeClr val="tx1"/>
                </a:solidFill>
                <a:latin typeface="Barlow"/>
                <a:ea typeface="Barlow"/>
                <a:cs typeface="Barlow"/>
                <a:sym typeface="Barlow"/>
              </a:rPr>
              <a:t>II. Virginia Context</a:t>
            </a:r>
            <a:r>
              <a:rPr lang="en-US" sz="2400" b="1" dirty="0">
                <a:solidFill>
                  <a:schemeClr val="accent2">
                    <a:lumMod val="75000"/>
                  </a:schemeClr>
                </a:solidFill>
                <a:latin typeface="Barlow"/>
                <a:ea typeface="Barlow"/>
                <a:cs typeface="Barlow"/>
                <a:sym typeface="Barlow"/>
              </a:rPr>
              <a:t/>
            </a:r>
            <a:br>
              <a:rPr lang="en-US" sz="2400" b="1" dirty="0">
                <a:solidFill>
                  <a:schemeClr val="accent2">
                    <a:lumMod val="75000"/>
                  </a:schemeClr>
                </a:solidFill>
                <a:latin typeface="Barlow"/>
                <a:ea typeface="Barlow"/>
                <a:cs typeface="Barlow"/>
                <a:sym typeface="Barlow"/>
              </a:rPr>
            </a:br>
            <a:r>
              <a:rPr lang="en-US" sz="2400" dirty="0" smtClean="0">
                <a:solidFill>
                  <a:schemeClr val="tx1"/>
                </a:solidFill>
                <a:latin typeface="Barlow"/>
                <a:ea typeface="Barlow"/>
                <a:cs typeface="Barlow"/>
                <a:sym typeface="Barlow"/>
              </a:rPr>
              <a:t>III.  Emerging Futures</a:t>
            </a:r>
            <a:endParaRPr sz="2400" dirty="0" smtClean="0">
              <a:solidFill>
                <a:schemeClr val="tx1"/>
              </a:solidFill>
              <a:latin typeface="Barlow"/>
              <a:ea typeface="Barlow"/>
              <a:cs typeface="Barlow"/>
              <a:sym typeface="Barlow"/>
            </a:endParaRPr>
          </a:p>
          <a:p>
            <a:pPr marL="76200" lvl="0" algn="l" rtl="0">
              <a:spcBef>
                <a:spcPts val="0"/>
              </a:spcBef>
              <a:spcAft>
                <a:spcPts val="0"/>
              </a:spcAft>
              <a:buClr>
                <a:srgbClr val="000000"/>
              </a:buClr>
              <a:buSzPts val="2400"/>
            </a:pPr>
            <a:r>
              <a:rPr lang="en-US" sz="2400" dirty="0" smtClean="0">
                <a:solidFill>
                  <a:schemeClr val="tx1"/>
                </a:solidFill>
                <a:latin typeface="Barlow"/>
                <a:ea typeface="Barlow"/>
                <a:cs typeface="Barlow"/>
                <a:sym typeface="Barlow"/>
              </a:rPr>
              <a:t>IV.  Task Force Approach</a:t>
            </a:r>
            <a:endParaRPr sz="2400" dirty="0" smtClean="0">
              <a:solidFill>
                <a:schemeClr val="tx1"/>
              </a:solidFill>
              <a:latin typeface="Barlow"/>
              <a:ea typeface="Barlow"/>
              <a:cs typeface="Barlow"/>
              <a:sym typeface="Barlow"/>
            </a:endParaRPr>
          </a:p>
          <a:p>
            <a:pPr marL="76200" lvl="0" algn="l" rtl="0">
              <a:spcBef>
                <a:spcPts val="0"/>
              </a:spcBef>
              <a:spcAft>
                <a:spcPts val="0"/>
              </a:spcAft>
              <a:buClr>
                <a:srgbClr val="000000"/>
              </a:buClr>
              <a:buSzPts val="2400"/>
            </a:pPr>
            <a:r>
              <a:rPr lang="en-US" sz="2400" dirty="0" smtClean="0">
                <a:solidFill>
                  <a:schemeClr val="tx1"/>
                </a:solidFill>
                <a:latin typeface="Barlow"/>
                <a:ea typeface="Barlow"/>
                <a:cs typeface="Barlow"/>
                <a:sym typeface="Barlow"/>
              </a:rPr>
              <a:t>V.   Recommendations</a:t>
            </a:r>
            <a:r>
              <a:rPr lang="en-US" sz="2400" dirty="0" smtClean="0">
                <a:solidFill>
                  <a:srgbClr val="000000"/>
                </a:solidFill>
                <a:latin typeface="Barlow"/>
                <a:ea typeface="Barlow"/>
                <a:cs typeface="Barlow"/>
                <a:sym typeface="Barlow"/>
              </a:rPr>
              <a:t/>
            </a:r>
            <a:br>
              <a:rPr lang="en-US" sz="2400" dirty="0" smtClean="0">
                <a:solidFill>
                  <a:srgbClr val="000000"/>
                </a:solidFill>
                <a:latin typeface="Barlow"/>
                <a:ea typeface="Barlow"/>
                <a:cs typeface="Barlow"/>
                <a:sym typeface="Barlow"/>
              </a:rPr>
            </a:br>
            <a:r>
              <a:rPr lang="en-US" sz="2400" b="1" dirty="0" smtClean="0">
                <a:solidFill>
                  <a:schemeClr val="accent2">
                    <a:lumMod val="75000"/>
                  </a:schemeClr>
                </a:solidFill>
                <a:latin typeface="Barlow"/>
                <a:ea typeface="Barlow"/>
                <a:cs typeface="Barlow"/>
                <a:sym typeface="Barlow"/>
              </a:rPr>
              <a:t>VI.  Next Steps  </a:t>
            </a:r>
            <a:endParaRPr sz="2400" b="1" dirty="0">
              <a:solidFill>
                <a:schemeClr val="accent2">
                  <a:lumMod val="75000"/>
                </a:schemeClr>
              </a:solidFill>
              <a:latin typeface="Barlow"/>
              <a:ea typeface="Barlow"/>
              <a:cs typeface="Barlow"/>
              <a:sym typeface="Barlow"/>
            </a:endParaRPr>
          </a:p>
        </p:txBody>
      </p:sp>
    </p:spTree>
    <p:extLst>
      <p:ext uri="{BB962C8B-B14F-4D97-AF65-F5344CB8AC3E}">
        <p14:creationId xmlns:p14="http://schemas.microsoft.com/office/powerpoint/2010/main" val="1955389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Next Steps: creating the bridge</a:t>
            </a:r>
            <a:endParaRPr lang="en-US" dirty="0">
              <a:solidFill>
                <a:schemeClr val="accent1">
                  <a:lumMod val="75000"/>
                </a:schemeClr>
              </a:solidFill>
            </a:endParaRPr>
          </a:p>
        </p:txBody>
      </p:sp>
      <p:sp>
        <p:nvSpPr>
          <p:cNvPr id="4" name="Text Placeholder 3"/>
          <p:cNvSpPr>
            <a:spLocks noGrp="1"/>
          </p:cNvSpPr>
          <p:nvPr>
            <p:ph type="body" idx="2"/>
          </p:nvPr>
        </p:nvSpPr>
        <p:spPr>
          <a:xfrm>
            <a:off x="4011045" y="2257009"/>
            <a:ext cx="2216878" cy="4073700"/>
          </a:xfrm>
        </p:spPr>
        <p:txBody>
          <a:bodyPr/>
          <a:lstStyle/>
          <a:p>
            <a:r>
              <a:rPr lang="en-US" sz="2000" dirty="0" smtClean="0"/>
              <a:t>Consensus Building</a:t>
            </a:r>
          </a:p>
          <a:p>
            <a:r>
              <a:rPr lang="en-US" sz="1600" dirty="0" smtClean="0"/>
              <a:t>Building consensus among 72 institutions</a:t>
            </a:r>
          </a:p>
          <a:p>
            <a:r>
              <a:rPr lang="en-US" sz="1600" dirty="0" smtClean="0"/>
              <a:t>Clear and consistent communication</a:t>
            </a:r>
          </a:p>
          <a:p>
            <a:r>
              <a:rPr lang="en-US" sz="1600" dirty="0" smtClean="0"/>
              <a:t>Member advocacy tools</a:t>
            </a:r>
            <a:endParaRPr lang="en-US" sz="1600" dirty="0"/>
          </a:p>
        </p:txBody>
      </p:sp>
      <p:sp>
        <p:nvSpPr>
          <p:cNvPr id="6" name="Slide Number Placeholder 5"/>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22</a:t>
            </a:fld>
            <a:endParaRPr lang="en"/>
          </a:p>
        </p:txBody>
      </p:sp>
      <p:sp>
        <p:nvSpPr>
          <p:cNvPr id="8" name="Text Placeholder 4"/>
          <p:cNvSpPr txBox="1">
            <a:spLocks/>
          </p:cNvSpPr>
          <p:nvPr/>
        </p:nvSpPr>
        <p:spPr>
          <a:xfrm>
            <a:off x="318028" y="2274404"/>
            <a:ext cx="2065284" cy="40737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04800" algn="l" rtl="0">
              <a:lnSpc>
                <a:spcPct val="100000"/>
              </a:lnSpc>
              <a:spcBef>
                <a:spcPts val="600"/>
              </a:spcBef>
              <a:spcAft>
                <a:spcPts val="0"/>
              </a:spcAft>
              <a:buClr>
                <a:srgbClr val="76A5AF"/>
              </a:buClr>
              <a:buSzPts val="1200"/>
              <a:buFont typeface="Barlow Light"/>
              <a:buChar char="▹"/>
              <a:defRPr sz="1200" b="0" i="0" u="none" strike="noStrike" cap="none">
                <a:solidFill>
                  <a:srgbClr val="000000"/>
                </a:solidFill>
                <a:latin typeface="Barlow Light"/>
                <a:ea typeface="Barlow Light"/>
                <a:cs typeface="Barlow Light"/>
                <a:sym typeface="Barlow Light"/>
              </a:defRPr>
            </a:lvl1pPr>
            <a:lvl2pPr marL="914400" marR="0" lvl="1" indent="-304800" algn="l" rtl="0">
              <a:lnSpc>
                <a:spcPct val="100000"/>
              </a:lnSpc>
              <a:spcBef>
                <a:spcPts val="0"/>
              </a:spcBef>
              <a:spcAft>
                <a:spcPts val="0"/>
              </a:spcAft>
              <a:buClr>
                <a:srgbClr val="45818E"/>
              </a:buClr>
              <a:buSzPts val="1200"/>
              <a:buFont typeface="Barlow Light"/>
              <a:buChar char="￭"/>
              <a:defRPr sz="1200" b="0" i="0" u="none" strike="noStrike" cap="none">
                <a:solidFill>
                  <a:srgbClr val="000000"/>
                </a:solidFill>
                <a:latin typeface="Barlow Light"/>
                <a:ea typeface="Barlow Light"/>
                <a:cs typeface="Barlow Light"/>
                <a:sym typeface="Barlow Light"/>
              </a:defRPr>
            </a:lvl2pPr>
            <a:lvl3pPr marL="1371600" marR="0" lvl="2" indent="-304800" algn="l" rtl="0">
              <a:lnSpc>
                <a:spcPct val="100000"/>
              </a:lnSpc>
              <a:spcBef>
                <a:spcPts val="0"/>
              </a:spcBef>
              <a:spcAft>
                <a:spcPts val="0"/>
              </a:spcAft>
              <a:buClr>
                <a:srgbClr val="76A5AF"/>
              </a:buClr>
              <a:buSzPts val="1200"/>
              <a:buFont typeface="Barlow Light"/>
              <a:buChar char="⬝"/>
              <a:defRPr sz="1200" b="0" i="0" u="none" strike="noStrike" cap="none">
                <a:solidFill>
                  <a:srgbClr val="000000"/>
                </a:solidFill>
                <a:latin typeface="Barlow Light"/>
                <a:ea typeface="Barlow Light"/>
                <a:cs typeface="Barlow Light"/>
                <a:sym typeface="Barlow Light"/>
              </a:defRPr>
            </a:lvl3pPr>
            <a:lvl4pPr marL="1828800" marR="0" lvl="3" indent="-304800" algn="l" rtl="0">
              <a:lnSpc>
                <a:spcPct val="100000"/>
              </a:lnSpc>
              <a:spcBef>
                <a:spcPts val="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4pPr>
            <a:lvl5pPr marL="2286000" marR="0" lvl="4" indent="-304800" algn="l" rtl="0">
              <a:lnSpc>
                <a:spcPct val="100000"/>
              </a:lnSpc>
              <a:spcBef>
                <a:spcPts val="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5pPr>
            <a:lvl6pPr marL="2743200" marR="0" lvl="5" indent="-304800" algn="l" rtl="0">
              <a:lnSpc>
                <a:spcPct val="100000"/>
              </a:lnSpc>
              <a:spcBef>
                <a:spcPts val="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6pPr>
            <a:lvl7pPr marL="3200400" marR="0" lvl="6" indent="-304800" algn="l" rtl="0">
              <a:lnSpc>
                <a:spcPct val="100000"/>
              </a:lnSpc>
              <a:spcBef>
                <a:spcPts val="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7pPr>
            <a:lvl8pPr marL="3657600" marR="0" lvl="7" indent="-304800" algn="l" rtl="0">
              <a:lnSpc>
                <a:spcPct val="100000"/>
              </a:lnSpc>
              <a:spcBef>
                <a:spcPts val="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8pPr>
            <a:lvl9pPr marL="4114800" marR="0" lvl="8" indent="-304800" algn="l" rtl="0">
              <a:lnSpc>
                <a:spcPct val="100000"/>
              </a:lnSpc>
              <a:spcBef>
                <a:spcPts val="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9pPr>
          </a:lstStyle>
          <a:p>
            <a:r>
              <a:rPr lang="en-US" sz="2000" dirty="0" smtClean="0"/>
              <a:t>Model out financials</a:t>
            </a:r>
          </a:p>
          <a:p>
            <a:r>
              <a:rPr lang="en-US" sz="1600" dirty="0" smtClean="0"/>
              <a:t>Usage </a:t>
            </a:r>
          </a:p>
          <a:p>
            <a:r>
              <a:rPr lang="en-US" sz="1600" dirty="0" smtClean="0"/>
              <a:t>Impact  </a:t>
            </a:r>
          </a:p>
          <a:p>
            <a:r>
              <a:rPr lang="en-US" sz="1600" dirty="0" smtClean="0"/>
              <a:t>Institutional characteristics</a:t>
            </a:r>
          </a:p>
          <a:p>
            <a:r>
              <a:rPr lang="en-US" sz="1600" dirty="0" smtClean="0"/>
              <a:t>Shifting balance of OA content </a:t>
            </a:r>
            <a:endParaRPr lang="en-US" sz="1600" dirty="0"/>
          </a:p>
        </p:txBody>
      </p:sp>
      <p:sp>
        <p:nvSpPr>
          <p:cNvPr id="11" name="Text Placeholder 2"/>
          <p:cNvSpPr>
            <a:spLocks noGrp="1"/>
          </p:cNvSpPr>
          <p:nvPr>
            <p:ph type="body" idx="1"/>
          </p:nvPr>
        </p:nvSpPr>
        <p:spPr>
          <a:xfrm>
            <a:off x="2139761" y="2215433"/>
            <a:ext cx="2035383" cy="4073700"/>
          </a:xfrm>
        </p:spPr>
        <p:txBody>
          <a:bodyPr/>
          <a:lstStyle/>
          <a:p>
            <a:r>
              <a:rPr lang="en-US" sz="2000" dirty="0" smtClean="0"/>
              <a:t>Statewide Spend</a:t>
            </a:r>
          </a:p>
          <a:p>
            <a:r>
              <a:rPr lang="en-US" sz="1600" dirty="0" smtClean="0"/>
              <a:t>Work with State Virginia Procurement to understand overall spend</a:t>
            </a:r>
          </a:p>
          <a:p>
            <a:r>
              <a:rPr lang="en-US" sz="1600" dirty="0" smtClean="0"/>
              <a:t>Commitment to yearly statewide percentage reduction</a:t>
            </a:r>
          </a:p>
          <a:p>
            <a:endParaRPr lang="en-US" sz="1600" dirty="0"/>
          </a:p>
        </p:txBody>
      </p:sp>
    </p:spTree>
    <p:extLst>
      <p:ext uri="{BB962C8B-B14F-4D97-AF65-F5344CB8AC3E}">
        <p14:creationId xmlns:p14="http://schemas.microsoft.com/office/powerpoint/2010/main" val="22882166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23</a:t>
            </a:fld>
            <a:endParaRPr lang="en"/>
          </a:p>
        </p:txBody>
      </p:sp>
      <p:sp>
        <p:nvSpPr>
          <p:cNvPr id="3" name="Title 1"/>
          <p:cNvSpPr txBox="1">
            <a:spLocks/>
          </p:cNvSpPr>
          <p:nvPr/>
        </p:nvSpPr>
        <p:spPr>
          <a:xfrm>
            <a:off x="457200" y="782633"/>
            <a:ext cx="5138700" cy="1143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dirty="0" smtClean="0">
                <a:solidFill>
                  <a:schemeClr val="accent1">
                    <a:lumMod val="75000"/>
                  </a:schemeClr>
                </a:solidFill>
                <a:latin typeface="Barlow Light"/>
              </a:rPr>
              <a:t>Concluding thoughts!</a:t>
            </a:r>
            <a:endParaRPr lang="en-US" sz="3000" dirty="0">
              <a:solidFill>
                <a:schemeClr val="accent1">
                  <a:lumMod val="75000"/>
                </a:schemeClr>
              </a:solidFill>
              <a:latin typeface="Barlow Light"/>
            </a:endParaRPr>
          </a:p>
        </p:txBody>
      </p:sp>
      <p:sp>
        <p:nvSpPr>
          <p:cNvPr id="4" name="Rectangle 3"/>
          <p:cNvSpPr/>
          <p:nvPr/>
        </p:nvSpPr>
        <p:spPr>
          <a:xfrm>
            <a:off x="457200" y="1617646"/>
            <a:ext cx="8186468" cy="4062651"/>
          </a:xfrm>
          <a:prstGeom prst="rect">
            <a:avLst/>
          </a:prstGeom>
        </p:spPr>
        <p:txBody>
          <a:bodyPr wrap="square">
            <a:spAutoFit/>
          </a:bodyPr>
          <a:lstStyle/>
          <a:p>
            <a:pPr lvl="1"/>
            <a:endParaRPr lang="en-US" sz="1800" dirty="0">
              <a:latin typeface="Barlow Light"/>
              <a:cs typeface="Barlow Light"/>
            </a:endParaRPr>
          </a:p>
          <a:p>
            <a:pPr lvl="1"/>
            <a:r>
              <a:rPr lang="en-US" sz="2000" dirty="0">
                <a:latin typeface="Barlow Light"/>
                <a:cs typeface="Barlow Light"/>
              </a:rPr>
              <a:t>The power behind </a:t>
            </a:r>
            <a:r>
              <a:rPr lang="en-US" sz="2000" b="1" dirty="0">
                <a:solidFill>
                  <a:schemeClr val="accent5"/>
                </a:solidFill>
                <a:latin typeface="Barlow Light"/>
                <a:cs typeface="Barlow Light"/>
              </a:rPr>
              <a:t>collective </a:t>
            </a:r>
            <a:r>
              <a:rPr lang="en-US" sz="2000" b="1" dirty="0" smtClean="0">
                <a:solidFill>
                  <a:schemeClr val="accent5"/>
                </a:solidFill>
                <a:latin typeface="Barlow Light"/>
                <a:cs typeface="Barlow Light"/>
              </a:rPr>
              <a:t>action is </a:t>
            </a:r>
            <a:r>
              <a:rPr lang="en-US" sz="2000" b="1" dirty="0">
                <a:solidFill>
                  <a:schemeClr val="accent5"/>
                </a:solidFill>
                <a:latin typeface="Barlow Light"/>
                <a:cs typeface="Barlow Light"/>
              </a:rPr>
              <a:t>only as strong as the group’s ability to stick </a:t>
            </a:r>
            <a:r>
              <a:rPr lang="en-US" sz="2000" b="1" dirty="0" smtClean="0">
                <a:solidFill>
                  <a:schemeClr val="accent5"/>
                </a:solidFill>
                <a:latin typeface="Barlow Light"/>
                <a:cs typeface="Barlow Light"/>
              </a:rPr>
              <a:t>together</a:t>
            </a:r>
          </a:p>
          <a:p>
            <a:pPr lvl="1"/>
            <a:endParaRPr lang="en-US" sz="2000" dirty="0">
              <a:latin typeface="Barlow Light"/>
              <a:cs typeface="Barlow Light"/>
            </a:endParaRPr>
          </a:p>
          <a:p>
            <a:pPr lvl="1"/>
            <a:r>
              <a:rPr lang="en-US" sz="2000" dirty="0" smtClean="0">
                <a:latin typeface="Barlow Light"/>
                <a:cs typeface="Barlow Light"/>
              </a:rPr>
              <a:t>Models </a:t>
            </a:r>
            <a:r>
              <a:rPr lang="en-US" sz="2000" b="1" dirty="0" smtClean="0">
                <a:solidFill>
                  <a:schemeClr val="accent5"/>
                </a:solidFill>
                <a:latin typeface="Barlow Light"/>
                <a:cs typeface="Barlow Light"/>
              </a:rPr>
              <a:t>must be flexible</a:t>
            </a:r>
            <a:r>
              <a:rPr lang="en-US" sz="2000" b="1" dirty="0">
                <a:solidFill>
                  <a:schemeClr val="accent5"/>
                </a:solidFill>
                <a:latin typeface="Barlow Light"/>
                <a:cs typeface="Barlow Light"/>
              </a:rPr>
              <a:t>, as we do not yet know what the future holds</a:t>
            </a:r>
            <a:r>
              <a:rPr lang="en-US" sz="2000" dirty="0">
                <a:latin typeface="Barlow Light"/>
                <a:cs typeface="Barlow Light"/>
              </a:rPr>
              <a:t>. Avoiding locking ourselves into </a:t>
            </a:r>
            <a:r>
              <a:rPr lang="en-US" sz="2000" dirty="0" smtClean="0">
                <a:latin typeface="Barlow Light"/>
                <a:cs typeface="Barlow Light"/>
              </a:rPr>
              <a:t>models </a:t>
            </a:r>
            <a:r>
              <a:rPr lang="en-US" sz="2000" dirty="0">
                <a:latin typeface="Barlow Light"/>
                <a:cs typeface="Barlow Light"/>
              </a:rPr>
              <a:t>that require an all or nothing </a:t>
            </a:r>
            <a:r>
              <a:rPr lang="en-US" sz="2000" dirty="0" smtClean="0">
                <a:latin typeface="Barlow Light"/>
                <a:cs typeface="Barlow Light"/>
              </a:rPr>
              <a:t>approach. This gives </a:t>
            </a:r>
            <a:r>
              <a:rPr lang="en-US" sz="2000" dirty="0">
                <a:latin typeface="Barlow Light"/>
                <a:cs typeface="Barlow Light"/>
              </a:rPr>
              <a:t>members an opportunity to push towards shared goals without alienating their most powerful advocates: users. </a:t>
            </a:r>
            <a:endParaRPr lang="en-US" sz="2000" dirty="0" smtClean="0">
              <a:latin typeface="Barlow Light"/>
              <a:cs typeface="Barlow Light"/>
            </a:endParaRPr>
          </a:p>
          <a:p>
            <a:pPr lvl="1"/>
            <a:r>
              <a:rPr lang="en-US" sz="2000" dirty="0" smtClean="0">
                <a:latin typeface="Barlow Light"/>
                <a:cs typeface="Barlow Light"/>
              </a:rPr>
              <a:t> </a:t>
            </a:r>
            <a:endParaRPr lang="en-US" sz="2000" dirty="0">
              <a:latin typeface="Barlow Light"/>
              <a:cs typeface="Barlow Light"/>
            </a:endParaRPr>
          </a:p>
          <a:p>
            <a:pPr lvl="1"/>
            <a:r>
              <a:rPr lang="en-US" sz="2000" b="1" dirty="0" smtClean="0">
                <a:solidFill>
                  <a:schemeClr val="accent5"/>
                </a:solidFill>
              </a:rPr>
              <a:t>Collective action </a:t>
            </a:r>
            <a:r>
              <a:rPr lang="en-US" sz="2000" b="1" dirty="0">
                <a:solidFill>
                  <a:schemeClr val="accent5"/>
                </a:solidFill>
              </a:rPr>
              <a:t>should be built through consensus, not a vote. </a:t>
            </a:r>
            <a:r>
              <a:rPr lang="en-US" sz="2000" dirty="0" smtClean="0"/>
              <a:t>Broader </a:t>
            </a:r>
            <a:r>
              <a:rPr lang="en-US" sz="2000" dirty="0"/>
              <a:t>input and in-depth conversations lead to better and more nuanced solutions that have the strength of commitment from </a:t>
            </a:r>
            <a:r>
              <a:rPr lang="en-US" sz="2000" dirty="0" smtClean="0"/>
              <a:t>participating </a:t>
            </a:r>
            <a:r>
              <a:rPr lang="en-US" sz="2000" dirty="0"/>
              <a:t>libraries.</a:t>
            </a:r>
            <a:endParaRPr lang="en-US" dirty="0"/>
          </a:p>
        </p:txBody>
      </p:sp>
    </p:spTree>
    <p:extLst>
      <p:ext uri="{BB962C8B-B14F-4D97-AF65-F5344CB8AC3E}">
        <p14:creationId xmlns:p14="http://schemas.microsoft.com/office/powerpoint/2010/main" val="1124371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512"/>
        <p:cNvGrpSpPr/>
        <p:nvPr/>
      </p:nvGrpSpPr>
      <p:grpSpPr>
        <a:xfrm>
          <a:off x="0" y="0"/>
          <a:ext cx="0" cy="0"/>
          <a:chOff x="0" y="0"/>
          <a:chExt cx="0" cy="0"/>
        </a:xfrm>
      </p:grpSpPr>
      <p:sp>
        <p:nvSpPr>
          <p:cNvPr id="516" name="Google Shape;516;p4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24</a:t>
            </a:fld>
            <a:endParaRPr/>
          </a:p>
        </p:txBody>
      </p:sp>
      <p:sp>
        <p:nvSpPr>
          <p:cNvPr id="513" name="Google Shape;513;p44"/>
          <p:cNvSpPr txBox="1">
            <a:spLocks noGrp="1"/>
          </p:cNvSpPr>
          <p:nvPr>
            <p:ph type="ctrTitle" idx="4294967295"/>
          </p:nvPr>
        </p:nvSpPr>
        <p:spPr>
          <a:xfrm>
            <a:off x="0" y="587375"/>
            <a:ext cx="4864100" cy="15462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dirty="0" smtClean="0">
                <a:solidFill>
                  <a:schemeClr val="accent2">
                    <a:lumMod val="75000"/>
                  </a:schemeClr>
                </a:solidFill>
              </a:rPr>
              <a:t> THANKS</a:t>
            </a:r>
            <a:r>
              <a:rPr lang="en" sz="6000" dirty="0">
                <a:solidFill>
                  <a:schemeClr val="accent2">
                    <a:lumMod val="75000"/>
                  </a:schemeClr>
                </a:solidFill>
              </a:rPr>
              <a:t>!</a:t>
            </a:r>
            <a:endParaRPr sz="6000" dirty="0">
              <a:solidFill>
                <a:schemeClr val="accent2">
                  <a:lumMod val="75000"/>
                </a:schemeClr>
              </a:solidFill>
            </a:endParaRPr>
          </a:p>
        </p:txBody>
      </p:sp>
      <p:sp>
        <p:nvSpPr>
          <p:cNvPr id="514" name="Google Shape;514;p44"/>
          <p:cNvSpPr txBox="1">
            <a:spLocks noGrp="1"/>
          </p:cNvSpPr>
          <p:nvPr>
            <p:ph type="subTitle" idx="4294967295"/>
          </p:nvPr>
        </p:nvSpPr>
        <p:spPr>
          <a:xfrm>
            <a:off x="0" y="2185988"/>
            <a:ext cx="4864100" cy="104775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3600" b="1" dirty="0" smtClean="0"/>
              <a:t>  Any </a:t>
            </a:r>
            <a:r>
              <a:rPr lang="en" sz="3600" b="1" dirty="0"/>
              <a:t>questions?</a:t>
            </a:r>
            <a:endParaRPr sz="3600" b="1" dirty="0"/>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5521569" y="5147017"/>
            <a:ext cx="513470" cy="527135"/>
          </a:xfrm>
          <a:prstGeom prst="rect">
            <a:avLst/>
          </a:prstGeom>
        </p:spPr>
      </p:pic>
      <p:pic>
        <p:nvPicPr>
          <p:cNvPr id="13" name="Picture 12"/>
          <p:cNvPicPr/>
          <p:nvPr/>
        </p:nvPicPr>
        <p:blipFill>
          <a:blip r:embed="rId4"/>
          <a:stretch>
            <a:fillRect/>
          </a:stretch>
        </p:blipFill>
        <p:spPr>
          <a:xfrm>
            <a:off x="5563770" y="6111899"/>
            <a:ext cx="393895" cy="436098"/>
          </a:xfrm>
          <a:prstGeom prst="rect">
            <a:avLst/>
          </a:prstGeom>
        </p:spPr>
      </p:pic>
      <p:sp>
        <p:nvSpPr>
          <p:cNvPr id="14" name="Google Shape;515;p44"/>
          <p:cNvSpPr txBox="1">
            <a:spLocks/>
          </p:cNvSpPr>
          <p:nvPr/>
        </p:nvSpPr>
        <p:spPr>
          <a:xfrm>
            <a:off x="5521569" y="3818078"/>
            <a:ext cx="4864100" cy="35718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76A5AF"/>
              </a:buClr>
              <a:buSzPts val="2400"/>
              <a:buFont typeface="Barlow Light"/>
              <a:buChar char="▹"/>
              <a:defRPr sz="2400" b="0" i="0" u="none" strike="noStrike" cap="none">
                <a:solidFill>
                  <a:srgbClr val="000000"/>
                </a:solidFill>
                <a:latin typeface="Barlow Light"/>
                <a:ea typeface="Barlow Light"/>
                <a:cs typeface="Barlow Light"/>
                <a:sym typeface="Barlow Light"/>
              </a:defRPr>
            </a:lvl1pPr>
            <a:lvl2pPr marL="914400" marR="0" lvl="1" indent="-381000" algn="l" rtl="0">
              <a:lnSpc>
                <a:spcPct val="100000"/>
              </a:lnSpc>
              <a:spcBef>
                <a:spcPts val="0"/>
              </a:spcBef>
              <a:spcAft>
                <a:spcPts val="0"/>
              </a:spcAft>
              <a:buClr>
                <a:srgbClr val="45818E"/>
              </a:buClr>
              <a:buSzPts val="2400"/>
              <a:buFont typeface="Barlow Light"/>
              <a:buChar char="￭"/>
              <a:defRPr sz="2400" b="0" i="0" u="none" strike="noStrike" cap="none">
                <a:solidFill>
                  <a:srgbClr val="000000"/>
                </a:solidFill>
                <a:latin typeface="Barlow Light"/>
                <a:ea typeface="Barlow Light"/>
                <a:cs typeface="Barlow Light"/>
                <a:sym typeface="Barlow Light"/>
              </a:defRPr>
            </a:lvl2pPr>
            <a:lvl3pPr marL="1371600" marR="0" lvl="2" indent="-381000" algn="l" rtl="0">
              <a:lnSpc>
                <a:spcPct val="100000"/>
              </a:lnSpc>
              <a:spcBef>
                <a:spcPts val="0"/>
              </a:spcBef>
              <a:spcAft>
                <a:spcPts val="0"/>
              </a:spcAft>
              <a:buClr>
                <a:srgbClr val="76A5AF"/>
              </a:buClr>
              <a:buSzPts val="2400"/>
              <a:buFont typeface="Barlow Light"/>
              <a:buChar char="⬝"/>
              <a:defRPr sz="2400" b="0" i="0" u="none" strike="noStrike" cap="none">
                <a:solidFill>
                  <a:srgbClr val="000000"/>
                </a:solidFill>
                <a:latin typeface="Barlow Light"/>
                <a:ea typeface="Barlow Light"/>
                <a:cs typeface="Barlow Light"/>
                <a:sym typeface="Barlow Light"/>
              </a:defRPr>
            </a:lvl3pPr>
            <a:lvl4pPr marL="1828800" marR="0" lvl="3"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4pPr>
            <a:lvl5pPr marL="2286000" marR="0" lvl="4"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5pPr>
            <a:lvl6pPr marL="2743200" marR="0" lvl="5"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6pPr>
            <a:lvl7pPr marL="3200400" marR="0" lvl="6"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7pPr>
            <a:lvl8pPr marL="3657600" marR="0" lvl="7"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8pPr>
            <a:lvl9pPr marL="4114800" marR="0" lvl="8"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9pPr>
          </a:lstStyle>
          <a:p>
            <a:pPr marL="0" indent="0">
              <a:buFont typeface="Barlow Light"/>
              <a:buNone/>
            </a:pPr>
            <a:endParaRPr lang="en-US" smtClean="0"/>
          </a:p>
          <a:p>
            <a:pPr marL="0" indent="0">
              <a:buFont typeface="Barlow Light"/>
              <a:buNone/>
            </a:pPr>
            <a:r>
              <a:rPr lang="en-US" smtClean="0"/>
              <a:t>www.vivalib.org </a:t>
            </a:r>
          </a:p>
          <a:p>
            <a:pPr marL="0" indent="0">
              <a:buFont typeface="Barlow Light"/>
              <a:buNone/>
            </a:pPr>
            <a:endParaRPr lang="en-US" smtClean="0"/>
          </a:p>
          <a:p>
            <a:pPr marL="0" indent="0">
              <a:buFont typeface="Barlow Light"/>
              <a:buNone/>
            </a:pPr>
            <a:r>
              <a:rPr lang="en-US" smtClean="0"/>
              <a:t>        @vivalibraries</a:t>
            </a:r>
          </a:p>
          <a:p>
            <a:pPr marL="0" indent="0">
              <a:buFont typeface="Barlow Light"/>
              <a:buNone/>
            </a:pPr>
            <a:endParaRPr lang="en-US" smtClean="0"/>
          </a:p>
          <a:p>
            <a:pPr marL="0" indent="0">
              <a:buFont typeface="Barlow Light"/>
              <a:buNone/>
            </a:pPr>
            <a:r>
              <a:rPr lang="en-US" smtClean="0"/>
              <a:t>         @vivalibraries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520"/>
        <p:cNvGrpSpPr/>
        <p:nvPr/>
      </p:nvGrpSpPr>
      <p:grpSpPr>
        <a:xfrm>
          <a:off x="0" y="0"/>
          <a:ext cx="0" cy="0"/>
          <a:chOff x="0" y="0"/>
          <a:chExt cx="0" cy="0"/>
        </a:xfrm>
      </p:grpSpPr>
      <p:sp>
        <p:nvSpPr>
          <p:cNvPr id="523" name="Google Shape;523;p4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25</a:t>
            </a:fld>
            <a:endParaRPr/>
          </a:p>
        </p:txBody>
      </p:sp>
      <p:sp>
        <p:nvSpPr>
          <p:cNvPr id="521" name="Google Shape;521;p45"/>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accent2">
                    <a:lumMod val="75000"/>
                  </a:schemeClr>
                </a:solidFill>
              </a:rPr>
              <a:t>CREDITS</a:t>
            </a:r>
            <a:endParaRPr dirty="0">
              <a:solidFill>
                <a:schemeClr val="accent2">
                  <a:lumMod val="75000"/>
                </a:schemeClr>
              </a:solidFill>
            </a:endParaRPr>
          </a:p>
        </p:txBody>
      </p:sp>
      <p:sp>
        <p:nvSpPr>
          <p:cNvPr id="522" name="Google Shape;522;p45"/>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dirty="0"/>
              <a:t>Special thanks to all the people who made and released these awesome resources for free:</a:t>
            </a:r>
            <a:endParaRPr sz="2400" dirty="0"/>
          </a:p>
          <a:p>
            <a:pPr marL="457200" lvl="0" indent="-381000" algn="l" rtl="0">
              <a:lnSpc>
                <a:spcPct val="115000"/>
              </a:lnSpc>
              <a:spcBef>
                <a:spcPts val="600"/>
              </a:spcBef>
              <a:spcAft>
                <a:spcPts val="0"/>
              </a:spcAft>
              <a:buSzPts val="2400"/>
              <a:buChar char="▹"/>
            </a:pPr>
            <a:r>
              <a:rPr lang="en" sz="2400" dirty="0"/>
              <a:t>Presentation template by </a:t>
            </a:r>
            <a:r>
              <a:rPr lang="en" sz="2400" u="sng" dirty="0">
                <a:solidFill>
                  <a:schemeClr val="accent2">
                    <a:lumMod val="50000"/>
                  </a:schemeClr>
                </a:solidFill>
                <a:hlinkClick r:id="rId3"/>
              </a:rPr>
              <a:t>SlidesCarnival</a:t>
            </a:r>
            <a:endParaRPr sz="2400" dirty="0">
              <a:solidFill>
                <a:schemeClr val="accent2">
                  <a:lumMod val="50000"/>
                </a:schemeClr>
              </a:solidFill>
            </a:endParaRPr>
          </a:p>
          <a:p>
            <a:pPr marL="457200" lvl="0" indent="-381000" algn="l" rtl="0">
              <a:lnSpc>
                <a:spcPct val="115000"/>
              </a:lnSpc>
              <a:spcBef>
                <a:spcPts val="0"/>
              </a:spcBef>
              <a:spcAft>
                <a:spcPts val="0"/>
              </a:spcAft>
              <a:buSzPts val="2400"/>
              <a:buChar char="▹"/>
            </a:pPr>
            <a:r>
              <a:rPr lang="en" sz="2400" dirty="0"/>
              <a:t>Photographs by </a:t>
            </a:r>
            <a:r>
              <a:rPr lang="en" sz="2400" u="sng" dirty="0">
                <a:solidFill>
                  <a:schemeClr val="accent2">
                    <a:lumMod val="50000"/>
                  </a:schemeClr>
                </a:solidFill>
                <a:hlinkClick r:id="rId4"/>
              </a:rPr>
              <a:t>Unsplash</a:t>
            </a:r>
            <a:endParaRPr sz="24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264"/>
        <p:cNvGrpSpPr/>
        <p:nvPr/>
      </p:nvGrpSpPr>
      <p:grpSpPr>
        <a:xfrm>
          <a:off x="0" y="0"/>
          <a:ext cx="0" cy="0"/>
          <a:chOff x="0" y="0"/>
          <a:chExt cx="0" cy="0"/>
        </a:xfrm>
      </p:grpSpPr>
      <p:sp>
        <p:nvSpPr>
          <p:cNvPr id="265" name="Google Shape;265;p16"/>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000000"/>
                </a:solidFill>
              </a:rPr>
              <a:t>Presentation Outline</a:t>
            </a:r>
            <a:endParaRPr dirty="0">
              <a:solidFill>
                <a:srgbClr val="000000"/>
              </a:solidFill>
            </a:endParaRPr>
          </a:p>
        </p:txBody>
      </p:sp>
      <p:sp>
        <p:nvSpPr>
          <p:cNvPr id="266" name="Google Shape;266;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sp>
        <p:nvSpPr>
          <p:cNvPr id="267" name="Google Shape;267;p16"/>
          <p:cNvSpPr txBox="1">
            <a:spLocks noGrp="1"/>
          </p:cNvSpPr>
          <p:nvPr>
            <p:ph type="title" idx="4294967295"/>
          </p:nvPr>
        </p:nvSpPr>
        <p:spPr>
          <a:xfrm>
            <a:off x="0" y="2157413"/>
            <a:ext cx="5138738" cy="3987800"/>
          </a:xfrm>
          <a:prstGeom prst="rect">
            <a:avLst/>
          </a:prstGeom>
        </p:spPr>
        <p:txBody>
          <a:bodyPr spcFirstLastPara="1" wrap="square" lIns="91425" tIns="91425" rIns="91425" bIns="91425" anchor="t" anchorCtr="0">
            <a:noAutofit/>
          </a:bodyPr>
          <a:lstStyle/>
          <a:p>
            <a:pPr marL="76200" lvl="0" algn="l" rtl="0">
              <a:spcBef>
                <a:spcPts val="0"/>
              </a:spcBef>
              <a:spcAft>
                <a:spcPts val="0"/>
              </a:spcAft>
              <a:buClr>
                <a:srgbClr val="6463BD"/>
              </a:buClr>
              <a:buSzPts val="2400"/>
            </a:pPr>
            <a:r>
              <a:rPr lang="en-US" sz="2400" dirty="0" smtClean="0">
                <a:solidFill>
                  <a:schemeClr val="tx1"/>
                </a:solidFill>
                <a:latin typeface="Barlow"/>
                <a:ea typeface="Barlow"/>
                <a:cs typeface="Barlow"/>
                <a:sym typeface="Barlow"/>
              </a:rPr>
              <a:t>I.    Landscape</a:t>
            </a:r>
            <a:endParaRPr sz="2400" dirty="0" smtClean="0">
              <a:solidFill>
                <a:schemeClr val="tx1"/>
              </a:solidFill>
              <a:latin typeface="Barlow"/>
              <a:ea typeface="Barlow"/>
              <a:cs typeface="Barlow"/>
              <a:sym typeface="Barlow"/>
            </a:endParaRPr>
          </a:p>
          <a:p>
            <a:pPr marL="76200" lvl="0" algn="l" rtl="0">
              <a:spcBef>
                <a:spcPts val="0"/>
              </a:spcBef>
              <a:spcAft>
                <a:spcPts val="0"/>
              </a:spcAft>
              <a:buClr>
                <a:srgbClr val="000000"/>
              </a:buClr>
              <a:buSzPts val="2400"/>
            </a:pPr>
            <a:r>
              <a:rPr lang="en-US" sz="2400" dirty="0" smtClean="0">
                <a:solidFill>
                  <a:srgbClr val="000000"/>
                </a:solidFill>
                <a:latin typeface="Barlow"/>
                <a:ea typeface="Barlow"/>
                <a:cs typeface="Barlow"/>
                <a:sym typeface="Barlow"/>
              </a:rPr>
              <a:t>II.   Virginia Context</a:t>
            </a:r>
            <a:endParaRPr sz="2400" dirty="0" smtClean="0">
              <a:solidFill>
                <a:srgbClr val="000000"/>
              </a:solidFill>
              <a:latin typeface="Barlow"/>
              <a:ea typeface="Barlow"/>
              <a:cs typeface="Barlow"/>
              <a:sym typeface="Barlow"/>
            </a:endParaRPr>
          </a:p>
          <a:p>
            <a:pPr marL="76200" lvl="0" algn="l" rtl="0">
              <a:spcBef>
                <a:spcPts val="0"/>
              </a:spcBef>
              <a:spcAft>
                <a:spcPts val="0"/>
              </a:spcAft>
              <a:buClr>
                <a:srgbClr val="000000"/>
              </a:buClr>
              <a:buSzPts val="2400"/>
            </a:pPr>
            <a:r>
              <a:rPr lang="en-US" sz="2400" dirty="0" smtClean="0">
                <a:solidFill>
                  <a:srgbClr val="000000"/>
                </a:solidFill>
                <a:latin typeface="Barlow"/>
                <a:ea typeface="Barlow"/>
                <a:cs typeface="Barlow"/>
                <a:sym typeface="Barlow"/>
              </a:rPr>
              <a:t>III.  Emerging Futures</a:t>
            </a:r>
            <a:endParaRPr sz="2400" dirty="0" smtClean="0">
              <a:solidFill>
                <a:srgbClr val="000000"/>
              </a:solidFill>
              <a:latin typeface="Barlow"/>
              <a:ea typeface="Barlow"/>
              <a:cs typeface="Barlow"/>
              <a:sym typeface="Barlow"/>
            </a:endParaRPr>
          </a:p>
          <a:p>
            <a:pPr marL="76200" lvl="0" algn="l" rtl="0">
              <a:spcBef>
                <a:spcPts val="0"/>
              </a:spcBef>
              <a:spcAft>
                <a:spcPts val="0"/>
              </a:spcAft>
              <a:buClr>
                <a:srgbClr val="000000"/>
              </a:buClr>
              <a:buSzPts val="2400"/>
            </a:pPr>
            <a:r>
              <a:rPr lang="en-US" sz="2400" dirty="0" smtClean="0">
                <a:solidFill>
                  <a:srgbClr val="000000"/>
                </a:solidFill>
                <a:latin typeface="Barlow"/>
                <a:ea typeface="Barlow"/>
                <a:cs typeface="Barlow"/>
                <a:sym typeface="Barlow"/>
              </a:rPr>
              <a:t>IV.  Task Force Approach</a:t>
            </a:r>
            <a:endParaRPr sz="2400" dirty="0" smtClean="0">
              <a:solidFill>
                <a:srgbClr val="000000"/>
              </a:solidFill>
              <a:latin typeface="Barlow"/>
              <a:ea typeface="Barlow"/>
              <a:cs typeface="Barlow"/>
              <a:sym typeface="Barlow"/>
            </a:endParaRPr>
          </a:p>
          <a:p>
            <a:pPr marL="76200" lvl="0" algn="l" rtl="0">
              <a:spcBef>
                <a:spcPts val="0"/>
              </a:spcBef>
              <a:spcAft>
                <a:spcPts val="0"/>
              </a:spcAft>
              <a:buClr>
                <a:srgbClr val="000000"/>
              </a:buClr>
              <a:buSzPts val="2400"/>
            </a:pPr>
            <a:r>
              <a:rPr lang="en-US" sz="2400" dirty="0" smtClean="0">
                <a:solidFill>
                  <a:srgbClr val="000000"/>
                </a:solidFill>
                <a:latin typeface="Barlow"/>
                <a:ea typeface="Barlow"/>
                <a:cs typeface="Barlow"/>
                <a:sym typeface="Barlow"/>
              </a:rPr>
              <a:t>V.   Recommendations</a:t>
            </a:r>
            <a:br>
              <a:rPr lang="en-US" sz="2400" dirty="0" smtClean="0">
                <a:solidFill>
                  <a:srgbClr val="000000"/>
                </a:solidFill>
                <a:latin typeface="Barlow"/>
                <a:ea typeface="Barlow"/>
                <a:cs typeface="Barlow"/>
                <a:sym typeface="Barlow"/>
              </a:rPr>
            </a:br>
            <a:r>
              <a:rPr lang="en-US" sz="2400" dirty="0" smtClean="0">
                <a:solidFill>
                  <a:srgbClr val="000000"/>
                </a:solidFill>
                <a:latin typeface="Barlow"/>
                <a:ea typeface="Barlow"/>
                <a:cs typeface="Barlow"/>
                <a:sym typeface="Barlow"/>
              </a:rPr>
              <a:t>VI.  Next Steps  </a:t>
            </a:r>
            <a:endParaRPr sz="2400" dirty="0">
              <a:solidFill>
                <a:srgbClr val="000000"/>
              </a:solidFill>
              <a:latin typeface="Barlow"/>
              <a:ea typeface="Barlow"/>
              <a:cs typeface="Barlow"/>
              <a:sym typeface="Barlow"/>
            </a:endParaRPr>
          </a:p>
        </p:txBody>
      </p:sp>
    </p:spTree>
    <p:extLst>
      <p:ext uri="{BB962C8B-B14F-4D97-AF65-F5344CB8AC3E}">
        <p14:creationId xmlns:p14="http://schemas.microsoft.com/office/powerpoint/2010/main" val="2187712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264"/>
        <p:cNvGrpSpPr/>
        <p:nvPr/>
      </p:nvGrpSpPr>
      <p:grpSpPr>
        <a:xfrm>
          <a:off x="0" y="0"/>
          <a:ext cx="0" cy="0"/>
          <a:chOff x="0" y="0"/>
          <a:chExt cx="0" cy="0"/>
        </a:xfrm>
      </p:grpSpPr>
      <p:sp>
        <p:nvSpPr>
          <p:cNvPr id="265" name="Google Shape;265;p16"/>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000000"/>
                </a:solidFill>
              </a:rPr>
              <a:t>Presentation Outline</a:t>
            </a:r>
            <a:endParaRPr dirty="0">
              <a:solidFill>
                <a:srgbClr val="000000"/>
              </a:solidFill>
            </a:endParaRPr>
          </a:p>
        </p:txBody>
      </p:sp>
      <p:sp>
        <p:nvSpPr>
          <p:cNvPr id="266" name="Google Shape;266;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sp>
        <p:nvSpPr>
          <p:cNvPr id="267" name="Google Shape;267;p16"/>
          <p:cNvSpPr txBox="1">
            <a:spLocks noGrp="1"/>
          </p:cNvSpPr>
          <p:nvPr>
            <p:ph type="title" idx="4294967295"/>
          </p:nvPr>
        </p:nvSpPr>
        <p:spPr>
          <a:xfrm>
            <a:off x="0" y="2157413"/>
            <a:ext cx="5138738" cy="3987800"/>
          </a:xfrm>
          <a:prstGeom prst="rect">
            <a:avLst/>
          </a:prstGeom>
        </p:spPr>
        <p:txBody>
          <a:bodyPr spcFirstLastPara="1" wrap="square" lIns="91425" tIns="91425" rIns="91425" bIns="91425" anchor="t" anchorCtr="0">
            <a:noAutofit/>
          </a:bodyPr>
          <a:lstStyle/>
          <a:p>
            <a:pPr marL="76200" lvl="0" algn="l" rtl="0">
              <a:spcBef>
                <a:spcPts val="0"/>
              </a:spcBef>
              <a:spcAft>
                <a:spcPts val="0"/>
              </a:spcAft>
              <a:buClr>
                <a:srgbClr val="6463BD"/>
              </a:buClr>
              <a:buSzPts val="2400"/>
            </a:pPr>
            <a:r>
              <a:rPr lang="en-US" sz="2400" b="1" dirty="0" smtClean="0">
                <a:solidFill>
                  <a:schemeClr val="accent2">
                    <a:lumMod val="75000"/>
                  </a:schemeClr>
                </a:solidFill>
                <a:latin typeface="Barlow"/>
                <a:ea typeface="Barlow"/>
                <a:cs typeface="Barlow"/>
                <a:sym typeface="Barlow"/>
              </a:rPr>
              <a:t>I.    Landscape</a:t>
            </a:r>
            <a:endParaRPr sz="2400" b="1" dirty="0" smtClean="0">
              <a:solidFill>
                <a:schemeClr val="accent2">
                  <a:lumMod val="75000"/>
                </a:schemeClr>
              </a:solidFill>
              <a:latin typeface="Barlow"/>
              <a:ea typeface="Barlow"/>
              <a:cs typeface="Barlow"/>
              <a:sym typeface="Barlow"/>
            </a:endParaRPr>
          </a:p>
          <a:p>
            <a:pPr marL="76200" lvl="0">
              <a:buClr>
                <a:srgbClr val="000000"/>
              </a:buClr>
              <a:buSzPts val="2400"/>
            </a:pPr>
            <a:r>
              <a:rPr lang="en-US" sz="2400" dirty="0" smtClean="0">
                <a:solidFill>
                  <a:srgbClr val="000000"/>
                </a:solidFill>
                <a:latin typeface="Barlow"/>
                <a:ea typeface="Barlow"/>
                <a:cs typeface="Barlow"/>
                <a:sym typeface="Barlow"/>
              </a:rPr>
              <a:t>II</a:t>
            </a:r>
            <a:r>
              <a:rPr lang="en-US" sz="2400" dirty="0">
                <a:solidFill>
                  <a:srgbClr val="000000"/>
                </a:solidFill>
                <a:latin typeface="Barlow"/>
                <a:ea typeface="Barlow"/>
                <a:cs typeface="Barlow"/>
                <a:sym typeface="Barlow"/>
              </a:rPr>
              <a:t>. </a:t>
            </a:r>
            <a:r>
              <a:rPr lang="en-US" sz="2400" dirty="0" smtClean="0">
                <a:solidFill>
                  <a:srgbClr val="000000"/>
                </a:solidFill>
                <a:latin typeface="Barlow"/>
                <a:ea typeface="Barlow"/>
                <a:cs typeface="Barlow"/>
                <a:sym typeface="Barlow"/>
              </a:rPr>
              <a:t>  Virginia </a:t>
            </a:r>
            <a:r>
              <a:rPr lang="en-US" sz="2400" dirty="0">
                <a:solidFill>
                  <a:srgbClr val="000000"/>
                </a:solidFill>
                <a:latin typeface="Barlow"/>
                <a:ea typeface="Barlow"/>
                <a:cs typeface="Barlow"/>
                <a:sym typeface="Barlow"/>
              </a:rPr>
              <a:t>Context</a:t>
            </a:r>
            <a:br>
              <a:rPr lang="en-US" sz="2400" dirty="0">
                <a:solidFill>
                  <a:srgbClr val="000000"/>
                </a:solidFill>
                <a:latin typeface="Barlow"/>
                <a:ea typeface="Barlow"/>
                <a:cs typeface="Barlow"/>
                <a:sym typeface="Barlow"/>
              </a:rPr>
            </a:br>
            <a:r>
              <a:rPr lang="en-US" sz="2400" dirty="0">
                <a:solidFill>
                  <a:srgbClr val="000000"/>
                </a:solidFill>
                <a:latin typeface="Barlow"/>
                <a:ea typeface="Barlow"/>
                <a:cs typeface="Barlow"/>
                <a:sym typeface="Barlow"/>
              </a:rPr>
              <a:t>III</a:t>
            </a:r>
            <a:r>
              <a:rPr lang="en-US" sz="2400" dirty="0" smtClean="0">
                <a:solidFill>
                  <a:srgbClr val="000000"/>
                </a:solidFill>
                <a:latin typeface="Barlow"/>
                <a:ea typeface="Barlow"/>
                <a:cs typeface="Barlow"/>
                <a:sym typeface="Barlow"/>
              </a:rPr>
              <a:t>.  Emerging Futures</a:t>
            </a:r>
            <a:endParaRPr sz="2400" dirty="0" smtClean="0">
              <a:solidFill>
                <a:srgbClr val="000000"/>
              </a:solidFill>
              <a:latin typeface="Barlow"/>
              <a:ea typeface="Barlow"/>
              <a:cs typeface="Barlow"/>
              <a:sym typeface="Barlow"/>
            </a:endParaRPr>
          </a:p>
          <a:p>
            <a:pPr marL="76200" lvl="0" algn="l" rtl="0">
              <a:spcBef>
                <a:spcPts val="0"/>
              </a:spcBef>
              <a:spcAft>
                <a:spcPts val="0"/>
              </a:spcAft>
              <a:buClr>
                <a:srgbClr val="000000"/>
              </a:buClr>
              <a:buSzPts val="2400"/>
            </a:pPr>
            <a:r>
              <a:rPr lang="en-US" sz="2400" dirty="0" smtClean="0">
                <a:solidFill>
                  <a:srgbClr val="000000"/>
                </a:solidFill>
                <a:latin typeface="Barlow"/>
                <a:ea typeface="Barlow"/>
                <a:cs typeface="Barlow"/>
                <a:sym typeface="Barlow"/>
              </a:rPr>
              <a:t>IV.  Task Force Approach</a:t>
            </a:r>
            <a:endParaRPr sz="2400" dirty="0" smtClean="0">
              <a:solidFill>
                <a:srgbClr val="000000"/>
              </a:solidFill>
              <a:latin typeface="Barlow"/>
              <a:ea typeface="Barlow"/>
              <a:cs typeface="Barlow"/>
              <a:sym typeface="Barlow"/>
            </a:endParaRPr>
          </a:p>
          <a:p>
            <a:pPr marL="76200" lvl="0" algn="l" rtl="0">
              <a:spcBef>
                <a:spcPts val="0"/>
              </a:spcBef>
              <a:spcAft>
                <a:spcPts val="0"/>
              </a:spcAft>
              <a:buClr>
                <a:srgbClr val="000000"/>
              </a:buClr>
              <a:buSzPts val="2400"/>
            </a:pPr>
            <a:r>
              <a:rPr lang="en-US" sz="2400" dirty="0" smtClean="0">
                <a:solidFill>
                  <a:srgbClr val="000000"/>
                </a:solidFill>
                <a:latin typeface="Barlow"/>
                <a:ea typeface="Barlow"/>
                <a:cs typeface="Barlow"/>
                <a:sym typeface="Barlow"/>
              </a:rPr>
              <a:t>V.   Recommendations</a:t>
            </a:r>
            <a:br>
              <a:rPr lang="en-US" sz="2400" dirty="0" smtClean="0">
                <a:solidFill>
                  <a:srgbClr val="000000"/>
                </a:solidFill>
                <a:latin typeface="Barlow"/>
                <a:ea typeface="Barlow"/>
                <a:cs typeface="Barlow"/>
                <a:sym typeface="Barlow"/>
              </a:rPr>
            </a:br>
            <a:r>
              <a:rPr lang="en-US" sz="2400" dirty="0" smtClean="0">
                <a:solidFill>
                  <a:srgbClr val="000000"/>
                </a:solidFill>
                <a:latin typeface="Barlow"/>
                <a:ea typeface="Barlow"/>
                <a:cs typeface="Barlow"/>
                <a:sym typeface="Barlow"/>
              </a:rPr>
              <a:t>VI.  Next Steps  </a:t>
            </a:r>
            <a:endParaRPr sz="2400" dirty="0">
              <a:solidFill>
                <a:srgbClr val="000000"/>
              </a:solidFill>
              <a:latin typeface="Barlow"/>
              <a:ea typeface="Barlow"/>
              <a:cs typeface="Barlow"/>
              <a:sym typeface="Barlow"/>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256"/>
        <p:cNvGrpSpPr/>
        <p:nvPr/>
      </p:nvGrpSpPr>
      <p:grpSpPr>
        <a:xfrm>
          <a:off x="0" y="0"/>
          <a:ext cx="0" cy="0"/>
          <a:chOff x="0" y="0"/>
          <a:chExt cx="0" cy="0"/>
        </a:xfrm>
      </p:grpSpPr>
      <p:sp>
        <p:nvSpPr>
          <p:cNvPr id="258" name="Google Shape;258;p15"/>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smtClean="0">
                <a:solidFill>
                  <a:schemeClr val="accent2">
                    <a:lumMod val="75000"/>
                  </a:schemeClr>
                </a:solidFill>
              </a:rPr>
              <a:t>Landscape</a:t>
            </a:r>
            <a:endParaRPr b="1" dirty="0">
              <a:solidFill>
                <a:schemeClr val="accent2">
                  <a:lumMod val="75000"/>
                </a:schemeClr>
              </a:solidFill>
            </a:endParaRPr>
          </a:p>
        </p:txBody>
      </p:sp>
      <p:sp>
        <p:nvSpPr>
          <p:cNvPr id="259" name="Google Shape;259;p15"/>
          <p:cNvSpPr txBox="1">
            <a:spLocks noGrp="1"/>
          </p:cNvSpPr>
          <p:nvPr>
            <p:ph type="body" idx="1"/>
          </p:nvPr>
        </p:nvSpPr>
        <p:spPr>
          <a:xfrm>
            <a:off x="457200" y="2026533"/>
            <a:ext cx="2494200" cy="4427100"/>
          </a:xfrm>
          <a:prstGeom prst="rect">
            <a:avLst/>
          </a:prstGeom>
          <a:solidFill>
            <a:schemeClr val="accent2">
              <a:lumMod val="75000"/>
            </a:schemeClr>
          </a:solidFill>
        </p:spPr>
        <p:txBody>
          <a:bodyPr spcFirstLastPara="1" wrap="square" lIns="91425" tIns="91425" rIns="91425" bIns="91425" anchor="t" anchorCtr="0">
            <a:noAutofit/>
          </a:bodyPr>
          <a:lstStyle/>
          <a:p>
            <a:pPr marL="0" lvl="0" indent="0" algn="ctr" rtl="0">
              <a:spcBef>
                <a:spcPts val="600"/>
              </a:spcBef>
              <a:spcAft>
                <a:spcPts val="0"/>
              </a:spcAft>
              <a:buClr>
                <a:schemeClr val="dk1"/>
              </a:buClr>
              <a:buSzPts val="1100"/>
              <a:buFont typeface="Arial"/>
              <a:buNone/>
            </a:pPr>
            <a:r>
              <a:rPr lang="en-US" sz="2000" b="1" dirty="0" smtClean="0">
                <a:solidFill>
                  <a:srgbClr val="FFFFFF"/>
                </a:solidFill>
                <a:latin typeface="Barlow"/>
                <a:ea typeface="Barlow"/>
                <a:cs typeface="Barlow"/>
                <a:sym typeface="Barlow"/>
              </a:rPr>
              <a:t>Journals</a:t>
            </a:r>
            <a:endParaRPr sz="2000" b="1" dirty="0">
              <a:solidFill>
                <a:srgbClr val="FFFFFF"/>
              </a:solidFill>
              <a:latin typeface="Barlow"/>
              <a:ea typeface="Barlow"/>
              <a:cs typeface="Barlow"/>
              <a:sym typeface="Barlow"/>
            </a:endParaRPr>
          </a:p>
          <a:p>
            <a:pPr marL="0" lvl="0" indent="0" algn="l" rtl="0">
              <a:spcBef>
                <a:spcPts val="600"/>
              </a:spcBef>
              <a:spcAft>
                <a:spcPts val="0"/>
              </a:spcAft>
              <a:buClr>
                <a:schemeClr val="dk1"/>
              </a:buClr>
              <a:buSzPts val="1100"/>
              <a:buFont typeface="Arial"/>
              <a:buNone/>
            </a:pPr>
            <a:endParaRPr sz="2000" dirty="0">
              <a:solidFill>
                <a:srgbClr val="FFFFFF"/>
              </a:solidFill>
              <a:latin typeface="Barlow"/>
              <a:ea typeface="Barlow"/>
              <a:cs typeface="Barlow"/>
              <a:sym typeface="Barlow"/>
            </a:endParaRPr>
          </a:p>
          <a:p>
            <a:pPr marL="0" lvl="0" indent="0" algn="l" rtl="0">
              <a:spcBef>
                <a:spcPts val="600"/>
              </a:spcBef>
              <a:spcAft>
                <a:spcPts val="0"/>
              </a:spcAft>
              <a:buClr>
                <a:schemeClr val="dk1"/>
              </a:buClr>
              <a:buSzPts val="1100"/>
              <a:buFont typeface="Arial"/>
              <a:buNone/>
            </a:pPr>
            <a:r>
              <a:rPr lang="en-US" sz="2000" dirty="0" smtClean="0">
                <a:solidFill>
                  <a:srgbClr val="FFFFFF"/>
                </a:solidFill>
                <a:latin typeface="Barlow"/>
                <a:ea typeface="Barlow"/>
                <a:cs typeface="Barlow"/>
                <a:sym typeface="Barlow"/>
              </a:rPr>
              <a:t>Big Deals</a:t>
            </a:r>
          </a:p>
          <a:p>
            <a:pPr marL="0" lvl="0" indent="0" algn="l" rtl="0">
              <a:spcBef>
                <a:spcPts val="600"/>
              </a:spcBef>
              <a:spcAft>
                <a:spcPts val="0"/>
              </a:spcAft>
              <a:buClr>
                <a:schemeClr val="dk1"/>
              </a:buClr>
              <a:buSzPts val="1100"/>
              <a:buFont typeface="Arial"/>
              <a:buNone/>
            </a:pPr>
            <a:r>
              <a:rPr lang="en-US" sz="2000" dirty="0">
                <a:solidFill>
                  <a:srgbClr val="FFFFFF"/>
                </a:solidFill>
                <a:latin typeface="Barlow"/>
                <a:ea typeface="Barlow"/>
                <a:cs typeface="Barlow"/>
                <a:sym typeface="Barlow"/>
              </a:rPr>
              <a:t>V</a:t>
            </a:r>
            <a:r>
              <a:rPr lang="en-US" sz="2000" dirty="0" smtClean="0">
                <a:solidFill>
                  <a:srgbClr val="FFFFFF"/>
                </a:solidFill>
                <a:latin typeface="Barlow"/>
                <a:ea typeface="Barlow"/>
                <a:cs typeface="Barlow"/>
                <a:sym typeface="Barlow"/>
              </a:rPr>
              <a:t>endor consolidation</a:t>
            </a:r>
          </a:p>
          <a:p>
            <a:pPr marL="0" lvl="0" indent="0" algn="l" rtl="0">
              <a:spcBef>
                <a:spcPts val="600"/>
              </a:spcBef>
              <a:spcAft>
                <a:spcPts val="0"/>
              </a:spcAft>
              <a:buClr>
                <a:schemeClr val="dk1"/>
              </a:buClr>
              <a:buSzPts val="1100"/>
              <a:buFont typeface="Arial"/>
              <a:buNone/>
            </a:pPr>
            <a:r>
              <a:rPr lang="en-US" sz="2000" dirty="0" smtClean="0">
                <a:solidFill>
                  <a:srgbClr val="FFFFFF"/>
                </a:solidFill>
                <a:latin typeface="Barlow"/>
                <a:sym typeface="Barlow"/>
              </a:rPr>
              <a:t>Expanding resources</a:t>
            </a:r>
          </a:p>
          <a:p>
            <a:pPr marL="0" lvl="0" indent="0" algn="l" rtl="0">
              <a:spcBef>
                <a:spcPts val="600"/>
              </a:spcBef>
              <a:spcAft>
                <a:spcPts val="0"/>
              </a:spcAft>
              <a:buClr>
                <a:schemeClr val="dk1"/>
              </a:buClr>
              <a:buSzPts val="1100"/>
              <a:buFont typeface="Arial"/>
              <a:buNone/>
            </a:pPr>
            <a:r>
              <a:rPr lang="en-US" sz="2000" dirty="0" smtClean="0">
                <a:solidFill>
                  <a:srgbClr val="FFFFFF"/>
                </a:solidFill>
                <a:latin typeface="Barlow"/>
                <a:sym typeface="Barlow"/>
              </a:rPr>
              <a:t>Rising inflation</a:t>
            </a:r>
          </a:p>
          <a:p>
            <a:pPr marL="0" lvl="0" indent="0" algn="l" rtl="0">
              <a:spcBef>
                <a:spcPts val="600"/>
              </a:spcBef>
              <a:spcAft>
                <a:spcPts val="0"/>
              </a:spcAft>
              <a:buClr>
                <a:schemeClr val="dk1"/>
              </a:buClr>
              <a:buSzPts val="1100"/>
              <a:buFont typeface="Arial"/>
              <a:buNone/>
            </a:pPr>
            <a:r>
              <a:rPr lang="en-US" sz="2000" dirty="0" smtClean="0">
                <a:solidFill>
                  <a:srgbClr val="FFFFFF"/>
                </a:solidFill>
                <a:latin typeface="Barlow"/>
                <a:sym typeface="Barlow"/>
              </a:rPr>
              <a:t>Crowding out diverse content</a:t>
            </a:r>
            <a:endParaRPr sz="2000" dirty="0">
              <a:solidFill>
                <a:srgbClr val="FFFFFF"/>
              </a:solidFill>
            </a:endParaRPr>
          </a:p>
        </p:txBody>
      </p:sp>
      <p:sp>
        <p:nvSpPr>
          <p:cNvPr id="260" name="Google Shape;260;p15"/>
          <p:cNvSpPr txBox="1">
            <a:spLocks noGrp="1"/>
          </p:cNvSpPr>
          <p:nvPr>
            <p:ph type="body" idx="2"/>
          </p:nvPr>
        </p:nvSpPr>
        <p:spPr>
          <a:xfrm>
            <a:off x="3101702" y="2026533"/>
            <a:ext cx="2494200" cy="44271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Clr>
                <a:schemeClr val="dk1"/>
              </a:buClr>
              <a:buSzPts val="1100"/>
              <a:buFont typeface="Arial"/>
              <a:buNone/>
            </a:pPr>
            <a:r>
              <a:rPr lang="en-US" sz="2000" b="1" dirty="0" smtClean="0">
                <a:solidFill>
                  <a:schemeClr val="accent1">
                    <a:lumMod val="50000"/>
                  </a:schemeClr>
                </a:solidFill>
                <a:latin typeface="Barlow"/>
                <a:ea typeface="Barlow"/>
                <a:cs typeface="Barlow"/>
                <a:sym typeface="Barlow"/>
              </a:rPr>
              <a:t>Libraries</a:t>
            </a:r>
            <a:endParaRPr sz="2000" b="1" dirty="0">
              <a:solidFill>
                <a:schemeClr val="accent1">
                  <a:lumMod val="50000"/>
                </a:schemeClr>
              </a:solidFill>
              <a:latin typeface="Barlow"/>
              <a:ea typeface="Barlow"/>
              <a:cs typeface="Barlow"/>
              <a:sym typeface="Barlow"/>
            </a:endParaRPr>
          </a:p>
          <a:p>
            <a:pPr marL="0" lvl="0" indent="0" algn="l" rtl="0">
              <a:spcBef>
                <a:spcPts val="600"/>
              </a:spcBef>
              <a:spcAft>
                <a:spcPts val="0"/>
              </a:spcAft>
              <a:buClr>
                <a:schemeClr val="dk1"/>
              </a:buClr>
              <a:buSzPts val="1100"/>
              <a:buFont typeface="Arial"/>
              <a:buNone/>
            </a:pPr>
            <a:endParaRPr sz="2000" dirty="0">
              <a:solidFill>
                <a:schemeClr val="accent1">
                  <a:lumMod val="50000"/>
                </a:schemeClr>
              </a:solidFill>
              <a:latin typeface="Barlow"/>
              <a:ea typeface="Barlow"/>
              <a:cs typeface="Barlow"/>
              <a:sym typeface="Barlow"/>
            </a:endParaRPr>
          </a:p>
          <a:p>
            <a:pPr marL="0" lvl="0" indent="0" algn="l" rtl="0">
              <a:spcBef>
                <a:spcPts val="600"/>
              </a:spcBef>
              <a:spcAft>
                <a:spcPts val="0"/>
              </a:spcAft>
              <a:buClr>
                <a:schemeClr val="dk1"/>
              </a:buClr>
              <a:buSzPts val="1100"/>
              <a:buFont typeface="Arial"/>
              <a:buNone/>
            </a:pPr>
            <a:r>
              <a:rPr lang="en-US" sz="2000" dirty="0" smtClean="0">
                <a:solidFill>
                  <a:schemeClr val="accent1">
                    <a:lumMod val="50000"/>
                  </a:schemeClr>
                </a:solidFill>
                <a:latin typeface="Barlow"/>
                <a:ea typeface="Barlow"/>
                <a:cs typeface="Barlow"/>
                <a:sym typeface="Barlow"/>
              </a:rPr>
              <a:t>Diminishing budgets</a:t>
            </a:r>
          </a:p>
          <a:p>
            <a:pPr marL="0" lvl="0" indent="0" algn="l" rtl="0">
              <a:spcBef>
                <a:spcPts val="600"/>
              </a:spcBef>
              <a:spcAft>
                <a:spcPts val="0"/>
              </a:spcAft>
              <a:buClr>
                <a:schemeClr val="dk1"/>
              </a:buClr>
              <a:buSzPts val="1100"/>
              <a:buFont typeface="Arial"/>
              <a:buNone/>
            </a:pPr>
            <a:r>
              <a:rPr lang="en-US" sz="2000" dirty="0" smtClean="0">
                <a:solidFill>
                  <a:schemeClr val="tx2">
                    <a:lumMod val="25000"/>
                  </a:schemeClr>
                </a:solidFill>
                <a:latin typeface="Barlow"/>
                <a:ea typeface="Lato Light"/>
                <a:cs typeface="Lato Light"/>
                <a:sym typeface="Barlow"/>
              </a:rPr>
              <a:t>Less technical services </a:t>
            </a:r>
            <a:r>
              <a:rPr lang="en-US" sz="2000" dirty="0" smtClean="0">
                <a:solidFill>
                  <a:schemeClr val="accent1">
                    <a:lumMod val="50000"/>
                  </a:schemeClr>
                </a:solidFill>
                <a:latin typeface="Barlow"/>
                <a:ea typeface="Lato Light"/>
                <a:cs typeface="Lato Light"/>
                <a:sym typeface="Barlow"/>
              </a:rPr>
              <a:t>and subject expert staff</a:t>
            </a:r>
          </a:p>
          <a:p>
            <a:pPr marL="0" lvl="0" indent="0" algn="l" rtl="0">
              <a:spcBef>
                <a:spcPts val="600"/>
              </a:spcBef>
              <a:spcAft>
                <a:spcPts val="0"/>
              </a:spcAft>
              <a:buClr>
                <a:schemeClr val="dk1"/>
              </a:buClr>
              <a:buSzPts val="1100"/>
              <a:buFont typeface="Arial"/>
              <a:buNone/>
            </a:pPr>
            <a:r>
              <a:rPr lang="en-US" sz="2000" dirty="0" smtClean="0">
                <a:solidFill>
                  <a:schemeClr val="accent1">
                    <a:lumMod val="50000"/>
                  </a:schemeClr>
                </a:solidFill>
                <a:latin typeface="Barlow"/>
                <a:ea typeface="Lato Light"/>
                <a:cs typeface="Lato Light"/>
                <a:sym typeface="Barlow"/>
              </a:rPr>
              <a:t>Expanding resource needs</a:t>
            </a:r>
          </a:p>
          <a:p>
            <a:pPr marL="0" lvl="0" indent="0" algn="l" rtl="0">
              <a:spcBef>
                <a:spcPts val="600"/>
              </a:spcBef>
              <a:spcAft>
                <a:spcPts val="0"/>
              </a:spcAft>
              <a:buClr>
                <a:schemeClr val="dk1"/>
              </a:buClr>
              <a:buSzPts val="1100"/>
              <a:buFont typeface="Arial"/>
              <a:buNone/>
            </a:pPr>
            <a:r>
              <a:rPr lang="en-US" sz="2000" dirty="0" smtClean="0">
                <a:solidFill>
                  <a:schemeClr val="accent1">
                    <a:lumMod val="50000"/>
                  </a:schemeClr>
                </a:solidFill>
                <a:latin typeface="Barlow"/>
                <a:ea typeface="Lato Light"/>
                <a:cs typeface="Lato Light"/>
                <a:sym typeface="Barlow"/>
              </a:rPr>
              <a:t>Performing more roles</a:t>
            </a:r>
          </a:p>
          <a:p>
            <a:pPr marL="0" lvl="0" indent="0" algn="l" rtl="0">
              <a:spcBef>
                <a:spcPts val="600"/>
              </a:spcBef>
              <a:spcAft>
                <a:spcPts val="0"/>
              </a:spcAft>
              <a:buClr>
                <a:schemeClr val="dk1"/>
              </a:buClr>
              <a:buSzPts val="1100"/>
              <a:buFont typeface="Arial"/>
              <a:buNone/>
            </a:pPr>
            <a:endParaRPr dirty="0">
              <a:solidFill>
                <a:schemeClr val="accent1">
                  <a:lumMod val="50000"/>
                </a:schemeClr>
              </a:solidFill>
              <a:latin typeface="Lato Light"/>
              <a:ea typeface="Lato Light"/>
              <a:cs typeface="Lato Light"/>
              <a:sym typeface="Lato Light"/>
            </a:endParaRPr>
          </a:p>
        </p:txBody>
      </p:sp>
      <p:sp>
        <p:nvSpPr>
          <p:cNvPr id="257" name="Google Shape;257;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264"/>
        <p:cNvGrpSpPr/>
        <p:nvPr/>
      </p:nvGrpSpPr>
      <p:grpSpPr>
        <a:xfrm>
          <a:off x="0" y="0"/>
          <a:ext cx="0" cy="0"/>
          <a:chOff x="0" y="0"/>
          <a:chExt cx="0" cy="0"/>
        </a:xfrm>
      </p:grpSpPr>
      <p:sp>
        <p:nvSpPr>
          <p:cNvPr id="265" name="Google Shape;265;p16"/>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000000"/>
                </a:solidFill>
              </a:rPr>
              <a:t>Presentation Outline</a:t>
            </a:r>
            <a:endParaRPr dirty="0">
              <a:solidFill>
                <a:srgbClr val="000000"/>
              </a:solidFill>
            </a:endParaRPr>
          </a:p>
        </p:txBody>
      </p:sp>
      <p:sp>
        <p:nvSpPr>
          <p:cNvPr id="266" name="Google Shape;266;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sp>
        <p:nvSpPr>
          <p:cNvPr id="267" name="Google Shape;267;p16"/>
          <p:cNvSpPr txBox="1">
            <a:spLocks noGrp="1"/>
          </p:cNvSpPr>
          <p:nvPr>
            <p:ph type="title" idx="4294967295"/>
          </p:nvPr>
        </p:nvSpPr>
        <p:spPr>
          <a:xfrm>
            <a:off x="0" y="2157413"/>
            <a:ext cx="5138738" cy="3987800"/>
          </a:xfrm>
          <a:prstGeom prst="rect">
            <a:avLst/>
          </a:prstGeom>
        </p:spPr>
        <p:txBody>
          <a:bodyPr spcFirstLastPara="1" wrap="square" lIns="91425" tIns="91425" rIns="91425" bIns="91425" anchor="t" anchorCtr="0">
            <a:noAutofit/>
          </a:bodyPr>
          <a:lstStyle/>
          <a:p>
            <a:pPr marL="76200" lvl="0" algn="l" rtl="0">
              <a:spcBef>
                <a:spcPts val="0"/>
              </a:spcBef>
              <a:spcAft>
                <a:spcPts val="0"/>
              </a:spcAft>
              <a:buClr>
                <a:srgbClr val="6463BD"/>
              </a:buClr>
              <a:buSzPts val="2400"/>
            </a:pPr>
            <a:r>
              <a:rPr lang="en-US" sz="2400" dirty="0" smtClean="0">
                <a:solidFill>
                  <a:schemeClr val="tx1"/>
                </a:solidFill>
                <a:latin typeface="Barlow"/>
                <a:ea typeface="Barlow"/>
                <a:cs typeface="Barlow"/>
                <a:sym typeface="Barlow"/>
              </a:rPr>
              <a:t>I.    Landscape</a:t>
            </a:r>
            <a:endParaRPr sz="2400" dirty="0" smtClean="0">
              <a:solidFill>
                <a:schemeClr val="tx1"/>
              </a:solidFill>
              <a:latin typeface="Barlow"/>
              <a:ea typeface="Barlow"/>
              <a:cs typeface="Barlow"/>
              <a:sym typeface="Barlow"/>
            </a:endParaRPr>
          </a:p>
          <a:p>
            <a:pPr marL="76200" lvl="0">
              <a:buClr>
                <a:srgbClr val="000000"/>
              </a:buClr>
              <a:buSzPts val="2400"/>
            </a:pPr>
            <a:r>
              <a:rPr lang="en-US" sz="2400" b="1" dirty="0">
                <a:solidFill>
                  <a:schemeClr val="accent2">
                    <a:lumMod val="75000"/>
                  </a:schemeClr>
                </a:solidFill>
                <a:latin typeface="Barlow"/>
                <a:ea typeface="Barlow"/>
                <a:cs typeface="Barlow"/>
                <a:sym typeface="Barlow"/>
              </a:rPr>
              <a:t>II. </a:t>
            </a:r>
            <a:r>
              <a:rPr lang="en-US" sz="2400" b="1" dirty="0" smtClean="0">
                <a:solidFill>
                  <a:schemeClr val="accent2">
                    <a:lumMod val="75000"/>
                  </a:schemeClr>
                </a:solidFill>
                <a:latin typeface="Barlow"/>
                <a:ea typeface="Barlow"/>
                <a:cs typeface="Barlow"/>
                <a:sym typeface="Barlow"/>
              </a:rPr>
              <a:t>  Virginia </a:t>
            </a:r>
            <a:r>
              <a:rPr lang="en-US" sz="2400" b="1" dirty="0">
                <a:solidFill>
                  <a:schemeClr val="accent2">
                    <a:lumMod val="75000"/>
                  </a:schemeClr>
                </a:solidFill>
                <a:latin typeface="Barlow"/>
                <a:ea typeface="Barlow"/>
                <a:cs typeface="Barlow"/>
                <a:sym typeface="Barlow"/>
              </a:rPr>
              <a:t>Context</a:t>
            </a:r>
            <a:br>
              <a:rPr lang="en-US" sz="2400" b="1" dirty="0">
                <a:solidFill>
                  <a:schemeClr val="accent2">
                    <a:lumMod val="75000"/>
                  </a:schemeClr>
                </a:solidFill>
                <a:latin typeface="Barlow"/>
                <a:ea typeface="Barlow"/>
                <a:cs typeface="Barlow"/>
                <a:sym typeface="Barlow"/>
              </a:rPr>
            </a:br>
            <a:r>
              <a:rPr lang="en-US" sz="2400" dirty="0" smtClean="0">
                <a:solidFill>
                  <a:srgbClr val="000000"/>
                </a:solidFill>
                <a:latin typeface="Barlow"/>
                <a:ea typeface="Barlow"/>
                <a:cs typeface="Barlow"/>
                <a:sym typeface="Barlow"/>
              </a:rPr>
              <a:t>III.  Emerging Futures</a:t>
            </a:r>
            <a:endParaRPr sz="2400" dirty="0" smtClean="0">
              <a:solidFill>
                <a:srgbClr val="000000"/>
              </a:solidFill>
              <a:latin typeface="Barlow"/>
              <a:ea typeface="Barlow"/>
              <a:cs typeface="Barlow"/>
              <a:sym typeface="Barlow"/>
            </a:endParaRPr>
          </a:p>
          <a:p>
            <a:pPr marL="76200" lvl="0" algn="l" rtl="0">
              <a:spcBef>
                <a:spcPts val="0"/>
              </a:spcBef>
              <a:spcAft>
                <a:spcPts val="0"/>
              </a:spcAft>
              <a:buClr>
                <a:srgbClr val="000000"/>
              </a:buClr>
              <a:buSzPts val="2400"/>
            </a:pPr>
            <a:r>
              <a:rPr lang="en-US" sz="2400" dirty="0" smtClean="0">
                <a:solidFill>
                  <a:srgbClr val="000000"/>
                </a:solidFill>
                <a:latin typeface="Barlow"/>
                <a:ea typeface="Barlow"/>
                <a:cs typeface="Barlow"/>
                <a:sym typeface="Barlow"/>
              </a:rPr>
              <a:t>IV.  Task Force Approach</a:t>
            </a:r>
            <a:endParaRPr sz="2400" dirty="0" smtClean="0">
              <a:solidFill>
                <a:srgbClr val="000000"/>
              </a:solidFill>
              <a:latin typeface="Barlow"/>
              <a:ea typeface="Barlow"/>
              <a:cs typeface="Barlow"/>
              <a:sym typeface="Barlow"/>
            </a:endParaRPr>
          </a:p>
          <a:p>
            <a:pPr marL="76200" lvl="0" algn="l" rtl="0">
              <a:spcBef>
                <a:spcPts val="0"/>
              </a:spcBef>
              <a:spcAft>
                <a:spcPts val="0"/>
              </a:spcAft>
              <a:buClr>
                <a:srgbClr val="000000"/>
              </a:buClr>
              <a:buSzPts val="2400"/>
            </a:pPr>
            <a:r>
              <a:rPr lang="en-US" sz="2400" dirty="0" smtClean="0">
                <a:solidFill>
                  <a:srgbClr val="000000"/>
                </a:solidFill>
                <a:latin typeface="Barlow"/>
                <a:ea typeface="Barlow"/>
                <a:cs typeface="Barlow"/>
                <a:sym typeface="Barlow"/>
              </a:rPr>
              <a:t>V.   Recommendations</a:t>
            </a:r>
            <a:br>
              <a:rPr lang="en-US" sz="2400" dirty="0" smtClean="0">
                <a:solidFill>
                  <a:srgbClr val="000000"/>
                </a:solidFill>
                <a:latin typeface="Barlow"/>
                <a:ea typeface="Barlow"/>
                <a:cs typeface="Barlow"/>
                <a:sym typeface="Barlow"/>
              </a:rPr>
            </a:br>
            <a:r>
              <a:rPr lang="en-US" sz="2400" dirty="0" smtClean="0">
                <a:solidFill>
                  <a:srgbClr val="000000"/>
                </a:solidFill>
                <a:latin typeface="Barlow"/>
                <a:ea typeface="Barlow"/>
                <a:cs typeface="Barlow"/>
                <a:sym typeface="Barlow"/>
              </a:rPr>
              <a:t>VI.  Next Steps  </a:t>
            </a:r>
            <a:endParaRPr sz="2400" dirty="0">
              <a:solidFill>
                <a:srgbClr val="000000"/>
              </a:solidFill>
              <a:latin typeface="Barlow"/>
              <a:ea typeface="Barlow"/>
              <a:cs typeface="Barlow"/>
              <a:sym typeface="Barlow"/>
            </a:endParaRPr>
          </a:p>
        </p:txBody>
      </p:sp>
    </p:spTree>
    <p:extLst>
      <p:ext uri="{BB962C8B-B14F-4D97-AF65-F5344CB8AC3E}">
        <p14:creationId xmlns:p14="http://schemas.microsoft.com/office/powerpoint/2010/main" val="602991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271"/>
        <p:cNvGrpSpPr/>
        <p:nvPr/>
      </p:nvGrpSpPr>
      <p:grpSpPr>
        <a:xfrm>
          <a:off x="0" y="0"/>
          <a:ext cx="0" cy="0"/>
          <a:chOff x="0" y="0"/>
          <a:chExt cx="0" cy="0"/>
        </a:xfrm>
      </p:grpSpPr>
      <p:sp>
        <p:nvSpPr>
          <p:cNvPr id="272" name="Google Shape;272;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a:p>
        </p:txBody>
      </p:sp>
      <p:sp>
        <p:nvSpPr>
          <p:cNvPr id="273" name="Google Shape;273;p17"/>
          <p:cNvSpPr txBox="1">
            <a:spLocks noGrp="1"/>
          </p:cNvSpPr>
          <p:nvPr>
            <p:ph type="body" idx="4294967295"/>
          </p:nvPr>
        </p:nvSpPr>
        <p:spPr>
          <a:xfrm>
            <a:off x="5609493" y="1856316"/>
            <a:ext cx="3534508" cy="860425"/>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sz="3000" b="1" dirty="0" smtClean="0">
                <a:solidFill>
                  <a:schemeClr val="tx2">
                    <a:lumMod val="25000"/>
                  </a:schemeClr>
                </a:solidFill>
                <a:latin typeface="Barlow"/>
                <a:ea typeface="Barlow"/>
                <a:cs typeface="Barlow"/>
                <a:sym typeface="Barlow"/>
              </a:rPr>
              <a:t>Virginia Context</a:t>
            </a:r>
            <a:endParaRPr sz="3000" b="1" dirty="0">
              <a:solidFill>
                <a:schemeClr val="tx2">
                  <a:lumMod val="25000"/>
                </a:schemeClr>
              </a:solidFill>
              <a:latin typeface="Barlow"/>
              <a:ea typeface="Barlow"/>
              <a:cs typeface="Barlow"/>
              <a:sym typeface="Barlow"/>
            </a:endParaRPr>
          </a:p>
        </p:txBody>
      </p:sp>
      <p:sp>
        <p:nvSpPr>
          <p:cNvPr id="274" name="Google Shape;274;p17"/>
          <p:cNvSpPr txBox="1"/>
          <p:nvPr/>
        </p:nvSpPr>
        <p:spPr>
          <a:xfrm>
            <a:off x="3268134" y="2776592"/>
            <a:ext cx="5242820" cy="3622083"/>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2000" dirty="0" smtClean="0">
                <a:solidFill>
                  <a:srgbClr val="073763"/>
                </a:solidFill>
                <a:latin typeface="Barlow"/>
                <a:ea typeface="Barlow"/>
                <a:cs typeface="Barlow"/>
                <a:sym typeface="Barlow"/>
              </a:rPr>
              <a:t>History of </a:t>
            </a:r>
            <a:r>
              <a:rPr lang="en-US" sz="2000" dirty="0" err="1" smtClean="0">
                <a:solidFill>
                  <a:srgbClr val="073763"/>
                </a:solidFill>
                <a:latin typeface="Barlow"/>
                <a:ea typeface="Barlow"/>
                <a:cs typeface="Barlow"/>
                <a:sym typeface="Barlow"/>
              </a:rPr>
              <a:t>Consortial</a:t>
            </a:r>
            <a:r>
              <a:rPr lang="en-US" sz="2000" dirty="0" smtClean="0">
                <a:solidFill>
                  <a:srgbClr val="073763"/>
                </a:solidFill>
                <a:latin typeface="Barlow"/>
                <a:ea typeface="Barlow"/>
                <a:cs typeface="Barlow"/>
                <a:sym typeface="Barlow"/>
              </a:rPr>
              <a:t> and Collaborative Purchasing</a:t>
            </a:r>
          </a:p>
          <a:p>
            <a:pPr marL="0" lvl="0" indent="0" algn="l" rtl="0">
              <a:spcBef>
                <a:spcPts val="600"/>
              </a:spcBef>
              <a:spcAft>
                <a:spcPts val="0"/>
              </a:spcAft>
              <a:buNone/>
            </a:pPr>
            <a:r>
              <a:rPr lang="en-US" sz="2000" dirty="0" smtClean="0">
                <a:solidFill>
                  <a:srgbClr val="073763"/>
                </a:solidFill>
                <a:latin typeface="Barlow"/>
                <a:ea typeface="Barlow"/>
                <a:cs typeface="Barlow"/>
                <a:sym typeface="Barlow"/>
              </a:rPr>
              <a:t>Decreased Costs Expanded Access</a:t>
            </a:r>
          </a:p>
          <a:p>
            <a:pPr marL="0" lvl="0" indent="0" algn="l" rtl="0">
              <a:spcBef>
                <a:spcPts val="600"/>
              </a:spcBef>
              <a:spcAft>
                <a:spcPts val="0"/>
              </a:spcAft>
              <a:buNone/>
            </a:pPr>
            <a:r>
              <a:rPr lang="en-US" sz="2000" dirty="0" smtClean="0">
                <a:solidFill>
                  <a:srgbClr val="073763"/>
                </a:solidFill>
                <a:latin typeface="Barlow"/>
                <a:ea typeface="Barlow"/>
                <a:cs typeface="Barlow"/>
                <a:sym typeface="Barlow"/>
              </a:rPr>
              <a:t>Disproportionate Amount of Budgets</a:t>
            </a:r>
          </a:p>
          <a:p>
            <a:pPr marL="0" lvl="0" indent="0" algn="l" rtl="0">
              <a:spcBef>
                <a:spcPts val="600"/>
              </a:spcBef>
              <a:spcAft>
                <a:spcPts val="0"/>
              </a:spcAft>
              <a:buNone/>
            </a:pPr>
            <a:r>
              <a:rPr lang="en-US" sz="2000" dirty="0" smtClean="0">
                <a:solidFill>
                  <a:srgbClr val="073763"/>
                </a:solidFill>
                <a:latin typeface="Barlow"/>
                <a:ea typeface="Barlow"/>
                <a:cs typeface="Barlow"/>
                <a:sym typeface="Barlow"/>
              </a:rPr>
              <a:t>Philosophical Opposition to Big Deal</a:t>
            </a:r>
          </a:p>
          <a:p>
            <a:pPr marL="0" lvl="0" indent="0" algn="l" rtl="0">
              <a:spcBef>
                <a:spcPts val="600"/>
              </a:spcBef>
              <a:spcAft>
                <a:spcPts val="0"/>
              </a:spcAft>
              <a:buNone/>
            </a:pPr>
            <a:r>
              <a:rPr lang="en-US" sz="2000" dirty="0" smtClean="0">
                <a:solidFill>
                  <a:srgbClr val="073763"/>
                </a:solidFill>
                <a:latin typeface="Barlow"/>
                <a:ea typeface="Barlow"/>
                <a:cs typeface="Barlow"/>
                <a:sym typeface="Barlow"/>
              </a:rPr>
              <a:t>Results of Past Big Deal Breaks</a:t>
            </a:r>
          </a:p>
          <a:p>
            <a:pPr marL="0" lvl="0" indent="0" algn="l" rtl="0">
              <a:spcBef>
                <a:spcPts val="600"/>
              </a:spcBef>
              <a:spcAft>
                <a:spcPts val="0"/>
              </a:spcAft>
              <a:buNone/>
            </a:pPr>
            <a:r>
              <a:rPr lang="en-US" sz="2000" dirty="0" smtClean="0">
                <a:solidFill>
                  <a:srgbClr val="073763"/>
                </a:solidFill>
                <a:latin typeface="Barlow"/>
                <a:ea typeface="Barlow"/>
                <a:cs typeface="Barlow"/>
                <a:sym typeface="Barlow"/>
              </a:rPr>
              <a:t>Desire to Reform the Scholarly Eco-System</a:t>
            </a:r>
          </a:p>
          <a:p>
            <a:pPr marL="0" lvl="0" indent="0" algn="l" rtl="0">
              <a:spcBef>
                <a:spcPts val="600"/>
              </a:spcBef>
              <a:spcAft>
                <a:spcPts val="0"/>
              </a:spcAft>
              <a:buNone/>
            </a:pPr>
            <a:r>
              <a:rPr lang="en-US" sz="2800" dirty="0" smtClean="0">
                <a:solidFill>
                  <a:srgbClr val="073763"/>
                </a:solidFill>
                <a:latin typeface="Barlow"/>
                <a:ea typeface="Barlow"/>
                <a:cs typeface="Barlow"/>
                <a:sym typeface="Barlow"/>
              </a:rPr>
              <a:t> </a:t>
            </a:r>
          </a:p>
          <a:p>
            <a:pPr marL="0" lvl="0" indent="0" algn="l" rtl="0">
              <a:spcBef>
                <a:spcPts val="600"/>
              </a:spcBef>
              <a:spcAft>
                <a:spcPts val="0"/>
              </a:spcAft>
              <a:buNone/>
            </a:pPr>
            <a:endParaRPr lang="en-US" sz="2800" dirty="0" smtClean="0">
              <a:solidFill>
                <a:srgbClr val="073763"/>
              </a:solidFill>
              <a:latin typeface="Barlow"/>
              <a:ea typeface="Barlow"/>
              <a:cs typeface="Barlow"/>
              <a:sym typeface="Barlow"/>
            </a:endParaRPr>
          </a:p>
          <a:p>
            <a:pPr marL="0" lvl="0" indent="0" algn="l" rtl="0">
              <a:spcBef>
                <a:spcPts val="600"/>
              </a:spcBef>
              <a:spcAft>
                <a:spcPts val="0"/>
              </a:spcAft>
              <a:buNone/>
            </a:pPr>
            <a:endParaRPr sz="2800" dirty="0">
              <a:solidFill>
                <a:srgbClr val="073763"/>
              </a:solidFill>
              <a:latin typeface="Barlow"/>
              <a:ea typeface="Barlow"/>
              <a:cs typeface="Barlow"/>
              <a:sym typeface="Barlow"/>
            </a:endParaRPr>
          </a:p>
          <a:p>
            <a:pPr marL="0" lvl="0" indent="0" algn="l" rtl="0">
              <a:spcBef>
                <a:spcPts val="600"/>
              </a:spcBef>
              <a:spcAft>
                <a:spcPts val="0"/>
              </a:spcAft>
              <a:buNone/>
            </a:pPr>
            <a:endParaRPr sz="2800" dirty="0">
              <a:solidFill>
                <a:srgbClr val="073763"/>
              </a:solidFill>
              <a:latin typeface="Roboto"/>
              <a:ea typeface="Roboto"/>
              <a:cs typeface="Roboto"/>
              <a:sym typeface="Roboto"/>
            </a:endParaRPr>
          </a:p>
        </p:txBody>
      </p:sp>
      <p:grpSp>
        <p:nvGrpSpPr>
          <p:cNvPr id="275" name="Google Shape;275;p17"/>
          <p:cNvGrpSpPr/>
          <p:nvPr/>
        </p:nvGrpSpPr>
        <p:grpSpPr>
          <a:xfrm>
            <a:off x="3735808" y="651370"/>
            <a:ext cx="375715" cy="1145095"/>
            <a:chOff x="3384375" y="2267500"/>
            <a:chExt cx="203375" cy="507825"/>
          </a:xfrm>
        </p:grpSpPr>
        <p:sp>
          <p:nvSpPr>
            <p:cNvPr id="276" name="Google Shape;276;p17"/>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chemeClr val="accent5">
                  <a:lumMod val="60000"/>
                  <a:lumOff val="4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7"/>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chemeClr val="accent5">
                  <a:lumMod val="60000"/>
                  <a:lumOff val="4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78;p17"/>
          <p:cNvGrpSpPr/>
          <p:nvPr/>
        </p:nvGrpSpPr>
        <p:grpSpPr>
          <a:xfrm>
            <a:off x="5810287" y="640981"/>
            <a:ext cx="344190" cy="1166039"/>
            <a:chOff x="4071800" y="2269925"/>
            <a:chExt cx="172925" cy="502950"/>
          </a:xfrm>
        </p:grpSpPr>
        <p:sp>
          <p:nvSpPr>
            <p:cNvPr id="279" name="Google Shape;279;p17"/>
            <p:cNvSpPr/>
            <p:nvPr/>
          </p:nvSpPr>
          <p:spPr>
            <a:xfrm>
              <a:off x="4118075" y="2269925"/>
              <a:ext cx="80375" cy="91350"/>
            </a:xfrm>
            <a:custGeom>
              <a:avLst/>
              <a:gdLst/>
              <a:ahLst/>
              <a:cxnLst/>
              <a:rect l="l" t="t" r="r" b="b"/>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w="19050" cap="rnd" cmpd="sng">
              <a:solidFill>
                <a:schemeClr val="tx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7"/>
            <p:cNvSpPr/>
            <p:nvPr/>
          </p:nvSpPr>
          <p:spPr>
            <a:xfrm>
              <a:off x="4071800" y="2372825"/>
              <a:ext cx="172925" cy="400050"/>
            </a:xfrm>
            <a:custGeom>
              <a:avLst/>
              <a:gdLst/>
              <a:ahLst/>
              <a:cxnLst/>
              <a:rect l="l" t="t" r="r" b="b"/>
              <a:pathLst>
                <a:path w="6917" h="16002" fill="none" extrusionOk="0">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w="19050" cap="rnd" cmpd="sng">
              <a:solidFill>
                <a:schemeClr val="tx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17"/>
          <p:cNvGrpSpPr/>
          <p:nvPr/>
        </p:nvGrpSpPr>
        <p:grpSpPr>
          <a:xfrm>
            <a:off x="4438687" y="640981"/>
            <a:ext cx="344190" cy="1166039"/>
            <a:chOff x="4071800" y="2269925"/>
            <a:chExt cx="172925" cy="502950"/>
          </a:xfrm>
        </p:grpSpPr>
        <p:sp>
          <p:nvSpPr>
            <p:cNvPr id="282" name="Google Shape;282;p17"/>
            <p:cNvSpPr/>
            <p:nvPr/>
          </p:nvSpPr>
          <p:spPr>
            <a:xfrm>
              <a:off x="4118075" y="2269925"/>
              <a:ext cx="80375" cy="91350"/>
            </a:xfrm>
            <a:custGeom>
              <a:avLst/>
              <a:gdLst/>
              <a:ahLst/>
              <a:cxnLst/>
              <a:rect l="l" t="t" r="r" b="b"/>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w="19050" cap="rnd"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7"/>
            <p:cNvSpPr/>
            <p:nvPr/>
          </p:nvSpPr>
          <p:spPr>
            <a:xfrm>
              <a:off x="4071800" y="2372825"/>
              <a:ext cx="172925" cy="400050"/>
            </a:xfrm>
            <a:custGeom>
              <a:avLst/>
              <a:gdLst/>
              <a:ahLst/>
              <a:cxnLst/>
              <a:rect l="l" t="t" r="r" b="b"/>
              <a:pathLst>
                <a:path w="6917" h="16002" fill="none" extrusionOk="0">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w="19050" cap="rnd"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 name="Google Shape;284;p17"/>
          <p:cNvGrpSpPr/>
          <p:nvPr/>
        </p:nvGrpSpPr>
        <p:grpSpPr>
          <a:xfrm>
            <a:off x="5104108" y="651370"/>
            <a:ext cx="375715" cy="1145095"/>
            <a:chOff x="3384375" y="2267500"/>
            <a:chExt cx="203375" cy="507825"/>
          </a:xfrm>
        </p:grpSpPr>
        <p:sp>
          <p:nvSpPr>
            <p:cNvPr id="285" name="Google Shape;285;p17"/>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chemeClr val="tx2">
                  <a:lumMod val="9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7"/>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chemeClr val="tx2">
                  <a:lumMod val="9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 name="Google Shape;287;p17"/>
          <p:cNvGrpSpPr/>
          <p:nvPr/>
        </p:nvGrpSpPr>
        <p:grpSpPr>
          <a:xfrm>
            <a:off x="6475708" y="651370"/>
            <a:ext cx="375715" cy="1145095"/>
            <a:chOff x="3384375" y="2267500"/>
            <a:chExt cx="203375" cy="507825"/>
          </a:xfrm>
        </p:grpSpPr>
        <p:sp>
          <p:nvSpPr>
            <p:cNvPr id="288" name="Google Shape;288;p17"/>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chemeClr val="tx1">
                  <a:lumMod val="65000"/>
                  <a:lumOff val="3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7"/>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chemeClr val="tx1">
                  <a:lumMod val="65000"/>
                  <a:lumOff val="3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17"/>
          <p:cNvGrpSpPr/>
          <p:nvPr/>
        </p:nvGrpSpPr>
        <p:grpSpPr>
          <a:xfrm>
            <a:off x="7105687" y="640981"/>
            <a:ext cx="344190" cy="1166039"/>
            <a:chOff x="4071800" y="2269925"/>
            <a:chExt cx="172925" cy="502950"/>
          </a:xfrm>
        </p:grpSpPr>
        <p:sp>
          <p:nvSpPr>
            <p:cNvPr id="291" name="Google Shape;291;p17"/>
            <p:cNvSpPr/>
            <p:nvPr/>
          </p:nvSpPr>
          <p:spPr>
            <a:xfrm>
              <a:off x="4118075" y="2269925"/>
              <a:ext cx="80375" cy="91350"/>
            </a:xfrm>
            <a:custGeom>
              <a:avLst/>
              <a:gdLst/>
              <a:ahLst/>
              <a:cxnLst/>
              <a:rect l="l" t="t" r="r" b="b"/>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w="19050" cap="rnd" cmpd="sng">
              <a:solidFill>
                <a:schemeClr val="tx2">
                  <a:lumMod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7"/>
            <p:cNvSpPr/>
            <p:nvPr/>
          </p:nvSpPr>
          <p:spPr>
            <a:xfrm>
              <a:off x="4071800" y="2372825"/>
              <a:ext cx="172925" cy="400050"/>
            </a:xfrm>
            <a:custGeom>
              <a:avLst/>
              <a:gdLst/>
              <a:ahLst/>
              <a:cxnLst/>
              <a:rect l="l" t="t" r="r" b="b"/>
              <a:pathLst>
                <a:path w="6917" h="16002" fill="none" extrusionOk="0">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w="19050" cap="rnd" cmpd="sng">
              <a:solidFill>
                <a:schemeClr val="tx2">
                  <a:lumMod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8" name="Picture 4" descr="White VIVA block letters over blue Virginia sha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59" y="5027074"/>
            <a:ext cx="2857500" cy="137160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271"/>
        <p:cNvGrpSpPr/>
        <p:nvPr/>
      </p:nvGrpSpPr>
      <p:grpSpPr>
        <a:xfrm>
          <a:off x="0" y="0"/>
          <a:ext cx="0" cy="0"/>
          <a:chOff x="0" y="0"/>
          <a:chExt cx="0" cy="0"/>
        </a:xfrm>
      </p:grpSpPr>
      <p:sp>
        <p:nvSpPr>
          <p:cNvPr id="272" name="Google Shape;272;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8</a:t>
            </a:fld>
            <a:endParaRPr/>
          </a:p>
        </p:txBody>
      </p:sp>
      <p:sp>
        <p:nvSpPr>
          <p:cNvPr id="273" name="Google Shape;273;p17"/>
          <p:cNvSpPr txBox="1">
            <a:spLocks noGrp="1"/>
          </p:cNvSpPr>
          <p:nvPr>
            <p:ph type="body" idx="4294967295"/>
          </p:nvPr>
        </p:nvSpPr>
        <p:spPr>
          <a:xfrm>
            <a:off x="5232399" y="603250"/>
            <a:ext cx="3911601" cy="860425"/>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US" sz="3000" b="1" dirty="0" smtClean="0">
                <a:solidFill>
                  <a:schemeClr val="tx2">
                    <a:lumMod val="25000"/>
                  </a:schemeClr>
                </a:solidFill>
                <a:latin typeface="Barlow"/>
                <a:ea typeface="Barlow"/>
                <a:cs typeface="Barlow"/>
                <a:sym typeface="Barlow"/>
              </a:rPr>
              <a:t>Cautionary tales</a:t>
            </a:r>
            <a:endParaRPr sz="3000" b="1" dirty="0">
              <a:solidFill>
                <a:schemeClr val="tx2">
                  <a:lumMod val="25000"/>
                </a:schemeClr>
              </a:solidFill>
              <a:latin typeface="Barlow"/>
              <a:ea typeface="Barlow"/>
              <a:cs typeface="Barlow"/>
              <a:sym typeface="Barlow"/>
            </a:endParaRPr>
          </a:p>
        </p:txBody>
      </p:sp>
      <p:sp>
        <p:nvSpPr>
          <p:cNvPr id="274" name="Google Shape;274;p17"/>
          <p:cNvSpPr txBox="1"/>
          <p:nvPr/>
        </p:nvSpPr>
        <p:spPr>
          <a:xfrm>
            <a:off x="3420534" y="1456267"/>
            <a:ext cx="5141220" cy="4571999"/>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2000" dirty="0" smtClean="0">
                <a:solidFill>
                  <a:srgbClr val="073763"/>
                </a:solidFill>
                <a:latin typeface="Barlow"/>
                <a:ea typeface="Barlow"/>
                <a:cs typeface="Barlow"/>
                <a:sym typeface="Barlow"/>
              </a:rPr>
              <a:t>Broken 2 big deals in the past 5 years. </a:t>
            </a:r>
          </a:p>
          <a:p>
            <a:pPr marL="0" lvl="0" indent="0" algn="l" rtl="0">
              <a:spcBef>
                <a:spcPts val="600"/>
              </a:spcBef>
              <a:spcAft>
                <a:spcPts val="0"/>
              </a:spcAft>
              <a:buNone/>
            </a:pPr>
            <a:r>
              <a:rPr lang="en-US" sz="2000" dirty="0" smtClean="0">
                <a:solidFill>
                  <a:srgbClr val="073763"/>
                </a:solidFill>
                <a:latin typeface="Barlow"/>
                <a:ea typeface="Barlow"/>
                <a:cs typeface="Barlow"/>
                <a:sym typeface="Barlow"/>
              </a:rPr>
              <a:t>Dramatic loss of content across the state for </a:t>
            </a:r>
            <a:r>
              <a:rPr lang="en-US" sz="2000" b="1" dirty="0" smtClean="0">
                <a:solidFill>
                  <a:srgbClr val="073763"/>
                </a:solidFill>
                <a:latin typeface="Barlow"/>
                <a:ea typeface="Barlow"/>
                <a:cs typeface="Barlow"/>
                <a:sym typeface="Barlow"/>
              </a:rPr>
              <a:t>limited </a:t>
            </a:r>
            <a:r>
              <a:rPr lang="en-US" sz="2000" dirty="0" smtClean="0">
                <a:solidFill>
                  <a:srgbClr val="073763"/>
                </a:solidFill>
                <a:latin typeface="Barlow"/>
                <a:ea typeface="Barlow"/>
                <a:cs typeface="Barlow"/>
                <a:sym typeface="Barlow"/>
              </a:rPr>
              <a:t>initial</a:t>
            </a:r>
            <a:r>
              <a:rPr lang="en-US" sz="2000" b="1" dirty="0" smtClean="0">
                <a:solidFill>
                  <a:srgbClr val="073763"/>
                </a:solidFill>
                <a:latin typeface="Barlow"/>
                <a:ea typeface="Barlow"/>
                <a:cs typeface="Barlow"/>
                <a:sym typeface="Barlow"/>
              </a:rPr>
              <a:t> </a:t>
            </a:r>
            <a:r>
              <a:rPr lang="en-US" sz="2000" dirty="0" smtClean="0">
                <a:solidFill>
                  <a:srgbClr val="073763"/>
                </a:solidFill>
                <a:latin typeface="Barlow"/>
                <a:ea typeface="Barlow"/>
                <a:cs typeface="Barlow"/>
                <a:sym typeface="Barlow"/>
              </a:rPr>
              <a:t>savings.  </a:t>
            </a:r>
          </a:p>
          <a:p>
            <a:pPr marL="0" lvl="0" indent="0" algn="l" rtl="0">
              <a:spcBef>
                <a:spcPts val="600"/>
              </a:spcBef>
              <a:spcAft>
                <a:spcPts val="0"/>
              </a:spcAft>
              <a:buNone/>
            </a:pPr>
            <a:r>
              <a:rPr lang="en-US" sz="2000" dirty="0" smtClean="0">
                <a:solidFill>
                  <a:srgbClr val="073763"/>
                </a:solidFill>
                <a:latin typeface="Barlow"/>
                <a:ea typeface="Barlow"/>
                <a:cs typeface="Barlow"/>
                <a:sym typeface="Barlow"/>
              </a:rPr>
              <a:t>Impacting smaller and less well resourced schools the most. </a:t>
            </a:r>
            <a:endParaRPr lang="en-US" sz="2000" dirty="0">
              <a:solidFill>
                <a:srgbClr val="073763"/>
              </a:solidFill>
              <a:latin typeface="Barlow"/>
              <a:ea typeface="Barlow"/>
              <a:cs typeface="Barlow"/>
              <a:sym typeface="Barlow"/>
            </a:endParaRPr>
          </a:p>
          <a:p>
            <a:pPr marL="342900" lvl="0" indent="-342900" algn="l" rtl="0">
              <a:spcBef>
                <a:spcPts val="600"/>
              </a:spcBef>
              <a:spcAft>
                <a:spcPts val="0"/>
              </a:spcAft>
              <a:buFont typeface="Arial"/>
              <a:buChar char="•"/>
            </a:pPr>
            <a:r>
              <a:rPr lang="en-US" sz="2000" dirty="0" smtClean="0">
                <a:solidFill>
                  <a:srgbClr val="073763"/>
                </a:solidFill>
                <a:latin typeface="Barlow"/>
                <a:ea typeface="Barlow"/>
                <a:cs typeface="Barlow"/>
                <a:sym typeface="Barlow"/>
              </a:rPr>
              <a:t>2015: all 39 public institutions had access to same shared content. </a:t>
            </a:r>
          </a:p>
          <a:p>
            <a:pPr marL="342900" lvl="0" indent="-342900" algn="l" rtl="0">
              <a:spcBef>
                <a:spcPts val="600"/>
              </a:spcBef>
              <a:spcAft>
                <a:spcPts val="0"/>
              </a:spcAft>
              <a:buFont typeface="Arial"/>
              <a:buChar char="•"/>
            </a:pPr>
            <a:r>
              <a:rPr lang="en-US" sz="2000" dirty="0" smtClean="0">
                <a:solidFill>
                  <a:srgbClr val="073763"/>
                </a:solidFill>
                <a:latin typeface="Barlow"/>
                <a:ea typeface="Barlow"/>
                <a:cs typeface="Barlow"/>
                <a:sym typeface="Barlow"/>
              </a:rPr>
              <a:t>2018: 4 public institutions have that same content; 11 have limited access; &amp; 24 have no access. </a:t>
            </a:r>
          </a:p>
          <a:p>
            <a:pPr lvl="0" algn="l" rtl="0">
              <a:spcBef>
                <a:spcPts val="600"/>
              </a:spcBef>
              <a:spcAft>
                <a:spcPts val="0"/>
              </a:spcAft>
            </a:pPr>
            <a:r>
              <a:rPr lang="en-US" sz="2000" dirty="0" smtClean="0">
                <a:solidFill>
                  <a:srgbClr val="073763"/>
                </a:solidFill>
                <a:latin typeface="Barlow"/>
                <a:ea typeface="Barlow"/>
                <a:cs typeface="Barlow"/>
                <a:sym typeface="Barlow"/>
              </a:rPr>
              <a:t>In each instance overall statewide spend </a:t>
            </a:r>
            <a:r>
              <a:rPr lang="en-US" sz="2000" b="1" dirty="0" smtClean="0">
                <a:solidFill>
                  <a:srgbClr val="073763"/>
                </a:solidFill>
                <a:latin typeface="Barlow"/>
                <a:ea typeface="Barlow"/>
                <a:cs typeface="Barlow"/>
                <a:sym typeface="Barlow"/>
              </a:rPr>
              <a:t>very</a:t>
            </a:r>
            <a:r>
              <a:rPr lang="en-US" sz="2000" dirty="0" smtClean="0">
                <a:solidFill>
                  <a:srgbClr val="073763"/>
                </a:solidFill>
                <a:latin typeface="Barlow"/>
                <a:ea typeface="Barlow"/>
                <a:cs typeface="Barlow"/>
                <a:sym typeface="Barlow"/>
              </a:rPr>
              <a:t> </a:t>
            </a:r>
            <a:r>
              <a:rPr lang="en-US" sz="2000" b="1" dirty="0" smtClean="0">
                <a:solidFill>
                  <a:srgbClr val="073763"/>
                </a:solidFill>
                <a:latin typeface="Barlow"/>
                <a:ea typeface="Barlow"/>
                <a:cs typeface="Barlow"/>
                <a:sym typeface="Barlow"/>
              </a:rPr>
              <a:t>quickly</a:t>
            </a:r>
            <a:r>
              <a:rPr lang="en-US" sz="2000" dirty="0" smtClean="0">
                <a:solidFill>
                  <a:srgbClr val="073763"/>
                </a:solidFill>
                <a:latin typeface="Barlow"/>
                <a:ea typeface="Barlow"/>
                <a:cs typeface="Barlow"/>
                <a:sym typeface="Barlow"/>
              </a:rPr>
              <a:t> approached previous spend.</a:t>
            </a:r>
          </a:p>
          <a:p>
            <a:pPr marL="342900" lvl="0" indent="-342900" algn="l" rtl="0">
              <a:spcBef>
                <a:spcPts val="600"/>
              </a:spcBef>
              <a:spcAft>
                <a:spcPts val="0"/>
              </a:spcAft>
              <a:buFont typeface="Arial"/>
              <a:buChar char="•"/>
            </a:pPr>
            <a:endParaRPr lang="en-US" sz="2200" dirty="0">
              <a:solidFill>
                <a:srgbClr val="073763"/>
              </a:solidFill>
              <a:latin typeface="Barlow"/>
              <a:ea typeface="Barlow"/>
              <a:cs typeface="Barlow"/>
              <a:sym typeface="Barlow"/>
            </a:endParaRPr>
          </a:p>
          <a:p>
            <a:pPr lvl="0" algn="l" rtl="0">
              <a:spcBef>
                <a:spcPts val="600"/>
              </a:spcBef>
              <a:spcAft>
                <a:spcPts val="0"/>
              </a:spcAft>
            </a:pPr>
            <a:endParaRPr lang="en-US" sz="2200" dirty="0" smtClean="0">
              <a:solidFill>
                <a:srgbClr val="073763"/>
              </a:solidFill>
              <a:latin typeface="Barlow"/>
              <a:ea typeface="Barlow"/>
              <a:cs typeface="Barlow"/>
              <a:sym typeface="Barlow"/>
            </a:endParaRPr>
          </a:p>
          <a:p>
            <a:pPr marL="0" lvl="0" indent="0" algn="l" rtl="0">
              <a:spcBef>
                <a:spcPts val="600"/>
              </a:spcBef>
              <a:spcAft>
                <a:spcPts val="0"/>
              </a:spcAft>
              <a:buNone/>
            </a:pPr>
            <a:r>
              <a:rPr lang="en-US" sz="2800" dirty="0" smtClean="0">
                <a:solidFill>
                  <a:srgbClr val="073763"/>
                </a:solidFill>
                <a:latin typeface="Barlow"/>
                <a:ea typeface="Barlow"/>
                <a:cs typeface="Barlow"/>
                <a:sym typeface="Barlow"/>
              </a:rPr>
              <a:t> </a:t>
            </a:r>
          </a:p>
          <a:p>
            <a:pPr marL="0" lvl="0" indent="0" algn="l" rtl="0">
              <a:spcBef>
                <a:spcPts val="600"/>
              </a:spcBef>
              <a:spcAft>
                <a:spcPts val="0"/>
              </a:spcAft>
              <a:buNone/>
            </a:pPr>
            <a:endParaRPr lang="en-US" sz="2800" dirty="0" smtClean="0">
              <a:solidFill>
                <a:srgbClr val="073763"/>
              </a:solidFill>
              <a:latin typeface="Barlow"/>
              <a:ea typeface="Barlow"/>
              <a:cs typeface="Barlow"/>
              <a:sym typeface="Barlow"/>
            </a:endParaRPr>
          </a:p>
          <a:p>
            <a:pPr marL="0" lvl="0" indent="0" algn="l" rtl="0">
              <a:spcBef>
                <a:spcPts val="600"/>
              </a:spcBef>
              <a:spcAft>
                <a:spcPts val="0"/>
              </a:spcAft>
              <a:buNone/>
            </a:pPr>
            <a:endParaRPr sz="2800" dirty="0">
              <a:solidFill>
                <a:srgbClr val="073763"/>
              </a:solidFill>
              <a:latin typeface="Barlow"/>
              <a:ea typeface="Barlow"/>
              <a:cs typeface="Barlow"/>
              <a:sym typeface="Barlow"/>
            </a:endParaRPr>
          </a:p>
          <a:p>
            <a:pPr marL="0" lvl="0" indent="0" algn="l" rtl="0">
              <a:spcBef>
                <a:spcPts val="600"/>
              </a:spcBef>
              <a:spcAft>
                <a:spcPts val="0"/>
              </a:spcAft>
              <a:buNone/>
            </a:pPr>
            <a:endParaRPr sz="2800" dirty="0">
              <a:solidFill>
                <a:srgbClr val="073763"/>
              </a:solidFill>
              <a:latin typeface="Roboto"/>
              <a:ea typeface="Roboto"/>
              <a:cs typeface="Roboto"/>
              <a:sym typeface="Roboto"/>
            </a:endParaRPr>
          </a:p>
        </p:txBody>
      </p:sp>
      <p:pic>
        <p:nvPicPr>
          <p:cNvPr id="1028" name="Picture 4" descr="White VIVA block letters over blue Virginia sha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59" y="5027074"/>
            <a:ext cx="2857500" cy="13716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05356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264"/>
        <p:cNvGrpSpPr/>
        <p:nvPr/>
      </p:nvGrpSpPr>
      <p:grpSpPr>
        <a:xfrm>
          <a:off x="0" y="0"/>
          <a:ext cx="0" cy="0"/>
          <a:chOff x="0" y="0"/>
          <a:chExt cx="0" cy="0"/>
        </a:xfrm>
      </p:grpSpPr>
      <p:sp>
        <p:nvSpPr>
          <p:cNvPr id="265" name="Google Shape;265;p16"/>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000000"/>
                </a:solidFill>
              </a:rPr>
              <a:t>Presentation Outline</a:t>
            </a:r>
            <a:endParaRPr dirty="0">
              <a:solidFill>
                <a:srgbClr val="000000"/>
              </a:solidFill>
            </a:endParaRPr>
          </a:p>
        </p:txBody>
      </p:sp>
      <p:sp>
        <p:nvSpPr>
          <p:cNvPr id="266" name="Google Shape;266;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9</a:t>
            </a:fld>
            <a:endParaRPr/>
          </a:p>
        </p:txBody>
      </p:sp>
      <p:sp>
        <p:nvSpPr>
          <p:cNvPr id="267" name="Google Shape;267;p16"/>
          <p:cNvSpPr txBox="1">
            <a:spLocks noGrp="1"/>
          </p:cNvSpPr>
          <p:nvPr>
            <p:ph type="title" idx="4294967295"/>
          </p:nvPr>
        </p:nvSpPr>
        <p:spPr>
          <a:xfrm>
            <a:off x="0" y="2157413"/>
            <a:ext cx="5138738" cy="3987800"/>
          </a:xfrm>
          <a:prstGeom prst="rect">
            <a:avLst/>
          </a:prstGeom>
        </p:spPr>
        <p:txBody>
          <a:bodyPr spcFirstLastPara="1" wrap="square" lIns="91425" tIns="91425" rIns="91425" bIns="91425" anchor="t" anchorCtr="0">
            <a:noAutofit/>
          </a:bodyPr>
          <a:lstStyle/>
          <a:p>
            <a:pPr marL="76200" lvl="0" algn="l" rtl="0">
              <a:spcBef>
                <a:spcPts val="0"/>
              </a:spcBef>
              <a:spcAft>
                <a:spcPts val="0"/>
              </a:spcAft>
              <a:buClr>
                <a:srgbClr val="6463BD"/>
              </a:buClr>
              <a:buSzPts val="2400"/>
            </a:pPr>
            <a:r>
              <a:rPr lang="en-US" sz="2400" dirty="0" smtClean="0">
                <a:solidFill>
                  <a:schemeClr val="tx1"/>
                </a:solidFill>
                <a:latin typeface="Barlow"/>
                <a:ea typeface="Barlow"/>
                <a:cs typeface="Barlow"/>
                <a:sym typeface="Barlow"/>
              </a:rPr>
              <a:t>I.    Landscape</a:t>
            </a:r>
            <a:endParaRPr sz="2400" dirty="0" smtClean="0">
              <a:solidFill>
                <a:schemeClr val="tx1"/>
              </a:solidFill>
              <a:latin typeface="Barlow"/>
              <a:ea typeface="Barlow"/>
              <a:cs typeface="Barlow"/>
              <a:sym typeface="Barlow"/>
            </a:endParaRPr>
          </a:p>
          <a:p>
            <a:pPr marL="76200" lvl="0">
              <a:buClr>
                <a:srgbClr val="000000"/>
              </a:buClr>
              <a:buSzPts val="2400"/>
            </a:pPr>
            <a:r>
              <a:rPr lang="en-US" sz="2400" dirty="0">
                <a:solidFill>
                  <a:schemeClr val="tx1"/>
                </a:solidFill>
                <a:latin typeface="Barlow"/>
                <a:ea typeface="Barlow"/>
                <a:cs typeface="Barlow"/>
                <a:sym typeface="Barlow"/>
              </a:rPr>
              <a:t>II. </a:t>
            </a:r>
            <a:r>
              <a:rPr lang="en-US" sz="2400" dirty="0" smtClean="0">
                <a:solidFill>
                  <a:schemeClr val="tx1"/>
                </a:solidFill>
                <a:latin typeface="Barlow"/>
                <a:ea typeface="Barlow"/>
                <a:cs typeface="Barlow"/>
                <a:sym typeface="Barlow"/>
              </a:rPr>
              <a:t>  Virginia </a:t>
            </a:r>
            <a:r>
              <a:rPr lang="en-US" sz="2400" dirty="0">
                <a:solidFill>
                  <a:schemeClr val="tx1"/>
                </a:solidFill>
                <a:latin typeface="Barlow"/>
                <a:ea typeface="Barlow"/>
                <a:cs typeface="Barlow"/>
                <a:sym typeface="Barlow"/>
              </a:rPr>
              <a:t>Context</a:t>
            </a:r>
            <a:r>
              <a:rPr lang="en-US" sz="2400" b="1" dirty="0">
                <a:solidFill>
                  <a:schemeClr val="accent2">
                    <a:lumMod val="75000"/>
                  </a:schemeClr>
                </a:solidFill>
                <a:latin typeface="Barlow"/>
                <a:ea typeface="Barlow"/>
                <a:cs typeface="Barlow"/>
                <a:sym typeface="Barlow"/>
              </a:rPr>
              <a:t/>
            </a:r>
            <a:br>
              <a:rPr lang="en-US" sz="2400" b="1" dirty="0">
                <a:solidFill>
                  <a:schemeClr val="accent2">
                    <a:lumMod val="75000"/>
                  </a:schemeClr>
                </a:solidFill>
                <a:latin typeface="Barlow"/>
                <a:ea typeface="Barlow"/>
                <a:cs typeface="Barlow"/>
                <a:sym typeface="Barlow"/>
              </a:rPr>
            </a:br>
            <a:r>
              <a:rPr lang="en-US" sz="2400" b="1" dirty="0" smtClean="0">
                <a:solidFill>
                  <a:schemeClr val="accent2">
                    <a:lumMod val="75000"/>
                  </a:schemeClr>
                </a:solidFill>
                <a:latin typeface="Barlow"/>
                <a:ea typeface="Barlow"/>
                <a:cs typeface="Barlow"/>
                <a:sym typeface="Barlow"/>
              </a:rPr>
              <a:t>III.  Emerging Futures</a:t>
            </a:r>
            <a:endParaRPr sz="2400" b="1" dirty="0" smtClean="0">
              <a:solidFill>
                <a:schemeClr val="accent2">
                  <a:lumMod val="75000"/>
                </a:schemeClr>
              </a:solidFill>
              <a:latin typeface="Barlow"/>
              <a:ea typeface="Barlow"/>
              <a:cs typeface="Barlow"/>
              <a:sym typeface="Barlow"/>
            </a:endParaRPr>
          </a:p>
          <a:p>
            <a:pPr marL="76200" lvl="0" algn="l" rtl="0">
              <a:spcBef>
                <a:spcPts val="0"/>
              </a:spcBef>
              <a:spcAft>
                <a:spcPts val="0"/>
              </a:spcAft>
              <a:buClr>
                <a:srgbClr val="000000"/>
              </a:buClr>
              <a:buSzPts val="2400"/>
            </a:pPr>
            <a:r>
              <a:rPr lang="en-US" sz="2400" dirty="0" smtClean="0">
                <a:solidFill>
                  <a:srgbClr val="000000"/>
                </a:solidFill>
                <a:latin typeface="Barlow"/>
                <a:ea typeface="Barlow"/>
                <a:cs typeface="Barlow"/>
                <a:sym typeface="Barlow"/>
              </a:rPr>
              <a:t>IV.  Task Force Approach</a:t>
            </a:r>
            <a:endParaRPr sz="2400" dirty="0" smtClean="0">
              <a:solidFill>
                <a:srgbClr val="000000"/>
              </a:solidFill>
              <a:latin typeface="Barlow"/>
              <a:ea typeface="Barlow"/>
              <a:cs typeface="Barlow"/>
              <a:sym typeface="Barlow"/>
            </a:endParaRPr>
          </a:p>
          <a:p>
            <a:pPr marL="76200" lvl="0" algn="l" rtl="0">
              <a:spcBef>
                <a:spcPts val="0"/>
              </a:spcBef>
              <a:spcAft>
                <a:spcPts val="0"/>
              </a:spcAft>
              <a:buClr>
                <a:srgbClr val="000000"/>
              </a:buClr>
              <a:buSzPts val="2400"/>
            </a:pPr>
            <a:r>
              <a:rPr lang="en-US" sz="2400" dirty="0" smtClean="0">
                <a:solidFill>
                  <a:srgbClr val="000000"/>
                </a:solidFill>
                <a:latin typeface="Barlow"/>
                <a:ea typeface="Barlow"/>
                <a:cs typeface="Barlow"/>
                <a:sym typeface="Barlow"/>
              </a:rPr>
              <a:t>V.   Recommendations</a:t>
            </a:r>
            <a:br>
              <a:rPr lang="en-US" sz="2400" dirty="0" smtClean="0">
                <a:solidFill>
                  <a:srgbClr val="000000"/>
                </a:solidFill>
                <a:latin typeface="Barlow"/>
                <a:ea typeface="Barlow"/>
                <a:cs typeface="Barlow"/>
                <a:sym typeface="Barlow"/>
              </a:rPr>
            </a:br>
            <a:r>
              <a:rPr lang="en-US" sz="2400" dirty="0" smtClean="0">
                <a:solidFill>
                  <a:srgbClr val="000000"/>
                </a:solidFill>
                <a:latin typeface="Barlow"/>
                <a:ea typeface="Barlow"/>
                <a:cs typeface="Barlow"/>
                <a:sym typeface="Barlow"/>
              </a:rPr>
              <a:t>VI.  Next Steps  </a:t>
            </a:r>
            <a:endParaRPr sz="2400" dirty="0">
              <a:solidFill>
                <a:srgbClr val="000000"/>
              </a:solidFill>
              <a:latin typeface="Barlow"/>
              <a:ea typeface="Barlow"/>
              <a:cs typeface="Barlow"/>
              <a:sym typeface="Barlow"/>
            </a:endParaRPr>
          </a:p>
        </p:txBody>
      </p:sp>
    </p:spTree>
    <p:extLst>
      <p:ext uri="{BB962C8B-B14F-4D97-AF65-F5344CB8AC3E}">
        <p14:creationId xmlns:p14="http://schemas.microsoft.com/office/powerpoint/2010/main" val="324038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Roderigo template">
  <a:themeElements>
    <a:clrScheme name="Custom 1">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4704</TotalTime>
  <Words>1027</Words>
  <Application>Microsoft Office PowerPoint</Application>
  <PresentationFormat>On-screen Show (4:3)</PresentationFormat>
  <Paragraphs>234</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Miriam Libre</vt:lpstr>
      <vt:lpstr>Work Sans</vt:lpstr>
      <vt:lpstr>Arial</vt:lpstr>
      <vt:lpstr>Barlow</vt:lpstr>
      <vt:lpstr>Lato Light</vt:lpstr>
      <vt:lpstr>Calibri</vt:lpstr>
      <vt:lpstr>Roboto</vt:lpstr>
      <vt:lpstr>Barlow Light</vt:lpstr>
      <vt:lpstr>Roderigo template</vt:lpstr>
      <vt:lpstr>Flipping the Model:  A Values-Based, Consortial Approach To Journal Negotiations</vt:lpstr>
      <vt:lpstr>Sustainable Journal </vt:lpstr>
      <vt:lpstr>Presentation Outline</vt:lpstr>
      <vt:lpstr>Presentation Outline</vt:lpstr>
      <vt:lpstr>Landscape</vt:lpstr>
      <vt:lpstr>Presentation Outline</vt:lpstr>
      <vt:lpstr>PowerPoint Presentation</vt:lpstr>
      <vt:lpstr>PowerPoint Presentation</vt:lpstr>
      <vt:lpstr>Presentation Outline</vt:lpstr>
      <vt:lpstr>Open Access</vt:lpstr>
      <vt:lpstr>Emerging Futures</vt:lpstr>
      <vt:lpstr>Emerging Futures (cont.)</vt:lpstr>
      <vt:lpstr>Presentation Outline</vt:lpstr>
      <vt:lpstr>PowerPoint Presentation</vt:lpstr>
      <vt:lpstr>PowerPoint Presentation</vt:lpstr>
      <vt:lpstr>Presentation Outline</vt:lpstr>
      <vt:lpstr>PowerPoint Presentation</vt:lpstr>
      <vt:lpstr>Recommendations</vt:lpstr>
      <vt:lpstr>PowerPoint Presentation</vt:lpstr>
      <vt:lpstr>PowerPoint Presentation</vt:lpstr>
      <vt:lpstr>Presentation Outline</vt:lpstr>
      <vt:lpstr>Next Steps: creating the bridge</vt:lpstr>
      <vt:lpstr>PowerPoint Presentation</vt:lpstr>
      <vt:lpstr> THANKS!</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Flipping the Model:  A Values-Based, Consortial Approach To Journal Negotiations</dc:title>
  <dc:creator>gogara</dc:creator>
  <cp:lastModifiedBy>Anne Osterman</cp:lastModifiedBy>
  <cp:revision>50</cp:revision>
  <cp:lastPrinted>2018-10-31T15:59:59Z</cp:lastPrinted>
  <dcterms:modified xsi:type="dcterms:W3CDTF">2019-01-09T14:44:48Z</dcterms:modified>
</cp:coreProperties>
</file>